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373" r:id="rId4"/>
    <p:sldId id="257" r:id="rId5"/>
    <p:sldId id="263" r:id="rId6"/>
    <p:sldId id="375" r:id="rId7"/>
    <p:sldId id="378" r:id="rId8"/>
    <p:sldId id="376" r:id="rId9"/>
    <p:sldId id="381" r:id="rId10"/>
    <p:sldId id="389" r:id="rId11"/>
    <p:sldId id="390" r:id="rId12"/>
    <p:sldId id="384" r:id="rId13"/>
    <p:sldId id="382" r:id="rId14"/>
    <p:sldId id="383" r:id="rId15"/>
    <p:sldId id="271" r:id="rId16"/>
    <p:sldId id="388" r:id="rId17"/>
    <p:sldId id="387" r:id="rId18"/>
    <p:sldId id="386" r:id="rId19"/>
    <p:sldId id="268" r:id="rId20"/>
    <p:sldId id="379" r:id="rId21"/>
    <p:sldId id="374" r:id="rId22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Montserrat Black" panose="020B0604020202020204" charset="0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Open Sans ExtraBold" panose="020B0604020202020204" charset="0"/>
      <p:bold r:id="rId37"/>
      <p:italic r:id="rId38"/>
      <p:boldItalic r:id="rId39"/>
    </p:embeddedFont>
    <p:embeddedFont>
      <p:font typeface="Roboto Condensed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E7"/>
    <a:srgbClr val="DEA23C"/>
    <a:srgbClr val="EBCAB3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05051-7B0E-4371-AD4D-5E74AFA9D4E8}" v="383" dt="2021-04-23T09:25:18.753"/>
    <p1510:client id="{A7BEE3F0-BD8D-7047-BD9F-04C9900DD210}" v="2766" dt="2021-04-22T09:36:50.826"/>
  </p1510:revLst>
</p1510:revInfo>
</file>

<file path=ppt/tableStyles.xml><?xml version="1.0" encoding="utf-8"?>
<a:tblStyleLst xmlns:a="http://schemas.openxmlformats.org/drawingml/2006/main" def="{E0A9A865-5A5F-4A85-9ADE-BF4BCADBE98A}">
  <a:tblStyle styleId="{E0A9A865-5A5F-4A85-9ADE-BF4BCADBE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3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8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4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66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1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a46eb17aa6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a46eb17aa6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860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51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c46344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c4634428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8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7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c4634428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c4634428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46eb17aa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46eb17aa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1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6eb17aa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6eb17aa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4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6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 flipH="1">
            <a:off x="-814628" y="814623"/>
            <a:ext cx="1981680" cy="352425"/>
          </a:xfrm>
          <a:custGeom>
            <a:avLst/>
            <a:gdLst/>
            <a:ahLst/>
            <a:cxnLst/>
            <a:rect l="l" t="t" r="r" b="b"/>
            <a:pathLst>
              <a:path w="22342" h="3973" extrusionOk="0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1559774" y="1106784"/>
            <a:ext cx="6596926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4000" err="1"/>
              <a:t>Modeling</a:t>
            </a:r>
            <a:r>
              <a:rPr lang="en-GB" sz="4000"/>
              <a:t> and Control of a Hybrid Wheeled Jumping Robot</a:t>
            </a:r>
            <a:endParaRPr lang="it-IT" sz="4000"/>
          </a:p>
        </p:txBody>
      </p:sp>
      <p:grpSp>
        <p:nvGrpSpPr>
          <p:cNvPr id="5" name="Google Shape;557;p33">
            <a:extLst>
              <a:ext uri="{FF2B5EF4-FFF2-40B4-BE49-F238E27FC236}">
                <a16:creationId xmlns:a16="http://schemas.microsoft.com/office/drawing/2014/main" id="{7E651D1D-D2D9-4E7D-94C8-12A89F7CBEC8}"/>
              </a:ext>
            </a:extLst>
          </p:cNvPr>
          <p:cNvGrpSpPr/>
          <p:nvPr/>
        </p:nvGrpSpPr>
        <p:grpSpPr>
          <a:xfrm rot="10800000">
            <a:off x="198543" y="727710"/>
            <a:ext cx="1611380" cy="2172794"/>
            <a:chOff x="-4757725" y="-24679200"/>
            <a:chExt cx="6587800" cy="24917325"/>
          </a:xfrm>
        </p:grpSpPr>
        <p:sp>
          <p:nvSpPr>
            <p:cNvPr id="139" name="Google Shape;558;p33">
              <a:extLst>
                <a:ext uri="{FF2B5EF4-FFF2-40B4-BE49-F238E27FC236}">
                  <a16:creationId xmlns:a16="http://schemas.microsoft.com/office/drawing/2014/main" id="{9E5EEEDF-77E3-417D-92BA-C7F4D9DC6A7B}"/>
                </a:ext>
              </a:extLst>
            </p:cNvPr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559;p33">
              <a:extLst>
                <a:ext uri="{FF2B5EF4-FFF2-40B4-BE49-F238E27FC236}">
                  <a16:creationId xmlns:a16="http://schemas.microsoft.com/office/drawing/2014/main" id="{597F3152-5C9A-420E-892B-80BA770737CF}"/>
                </a:ext>
              </a:extLst>
            </p:cNvPr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560;p33">
              <a:extLst>
                <a:ext uri="{FF2B5EF4-FFF2-40B4-BE49-F238E27FC236}">
                  <a16:creationId xmlns:a16="http://schemas.microsoft.com/office/drawing/2014/main" id="{D3C304EC-0857-4760-A77D-E5DB8CDBD686}"/>
                </a:ext>
              </a:extLst>
            </p:cNvPr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561;p33">
              <a:extLst>
                <a:ext uri="{FF2B5EF4-FFF2-40B4-BE49-F238E27FC236}">
                  <a16:creationId xmlns:a16="http://schemas.microsoft.com/office/drawing/2014/main" id="{BE701F81-FD5D-472F-9F7E-B907898DF90C}"/>
                </a:ext>
              </a:extLst>
            </p:cNvPr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562;p33">
              <a:extLst>
                <a:ext uri="{FF2B5EF4-FFF2-40B4-BE49-F238E27FC236}">
                  <a16:creationId xmlns:a16="http://schemas.microsoft.com/office/drawing/2014/main" id="{9BE83B13-9C1A-409F-92D6-FD04F58841B8}"/>
                </a:ext>
              </a:extLst>
            </p:cNvPr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563;p33">
              <a:extLst>
                <a:ext uri="{FF2B5EF4-FFF2-40B4-BE49-F238E27FC236}">
                  <a16:creationId xmlns:a16="http://schemas.microsoft.com/office/drawing/2014/main" id="{21FBEE69-736F-4963-ADB4-91B46D097746}"/>
                </a:ext>
              </a:extLst>
            </p:cNvPr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564;p33">
              <a:extLst>
                <a:ext uri="{FF2B5EF4-FFF2-40B4-BE49-F238E27FC236}">
                  <a16:creationId xmlns:a16="http://schemas.microsoft.com/office/drawing/2014/main" id="{39A3FFA0-DBA3-4670-A725-C9874C12CD22}"/>
                </a:ext>
              </a:extLst>
            </p:cNvPr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565;p33">
              <a:extLst>
                <a:ext uri="{FF2B5EF4-FFF2-40B4-BE49-F238E27FC236}">
                  <a16:creationId xmlns:a16="http://schemas.microsoft.com/office/drawing/2014/main" id="{BBEED264-4A52-468C-A86D-14452F7B833B}"/>
                </a:ext>
              </a:extLst>
            </p:cNvPr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566;p33">
              <a:extLst>
                <a:ext uri="{FF2B5EF4-FFF2-40B4-BE49-F238E27FC236}">
                  <a16:creationId xmlns:a16="http://schemas.microsoft.com/office/drawing/2014/main" id="{C40E0883-4A22-43D0-9A0A-337E1D8A7928}"/>
                </a:ext>
              </a:extLst>
            </p:cNvPr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567;p33">
              <a:extLst>
                <a:ext uri="{FF2B5EF4-FFF2-40B4-BE49-F238E27FC236}">
                  <a16:creationId xmlns:a16="http://schemas.microsoft.com/office/drawing/2014/main" id="{0674F4D2-195B-4B7D-BBDF-C8C6C0D0F082}"/>
                </a:ext>
              </a:extLst>
            </p:cNvPr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568;p33">
              <a:extLst>
                <a:ext uri="{FF2B5EF4-FFF2-40B4-BE49-F238E27FC236}">
                  <a16:creationId xmlns:a16="http://schemas.microsoft.com/office/drawing/2014/main" id="{2E88F572-93A3-44E3-B013-AD3D842C4587}"/>
                </a:ext>
              </a:extLst>
            </p:cNvPr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569;p33">
              <a:extLst>
                <a:ext uri="{FF2B5EF4-FFF2-40B4-BE49-F238E27FC236}">
                  <a16:creationId xmlns:a16="http://schemas.microsoft.com/office/drawing/2014/main" id="{DA66A73E-86BF-41BF-852C-CC19B02D70A9}"/>
                </a:ext>
              </a:extLst>
            </p:cNvPr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570;p33">
              <a:extLst>
                <a:ext uri="{FF2B5EF4-FFF2-40B4-BE49-F238E27FC236}">
                  <a16:creationId xmlns:a16="http://schemas.microsoft.com/office/drawing/2014/main" id="{30E21C49-B944-4A94-9BCC-05447DD6D865}"/>
                </a:ext>
              </a:extLst>
            </p:cNvPr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571;p33">
              <a:extLst>
                <a:ext uri="{FF2B5EF4-FFF2-40B4-BE49-F238E27FC236}">
                  <a16:creationId xmlns:a16="http://schemas.microsoft.com/office/drawing/2014/main" id="{0E915B54-902D-4531-9ACD-58B369A93DC1}"/>
                </a:ext>
              </a:extLst>
            </p:cNvPr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572;p33">
              <a:extLst>
                <a:ext uri="{FF2B5EF4-FFF2-40B4-BE49-F238E27FC236}">
                  <a16:creationId xmlns:a16="http://schemas.microsoft.com/office/drawing/2014/main" id="{395B9B0A-3F7D-4F45-99BA-2A2F30FD6BA4}"/>
                </a:ext>
              </a:extLst>
            </p:cNvPr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573;p33">
              <a:extLst>
                <a:ext uri="{FF2B5EF4-FFF2-40B4-BE49-F238E27FC236}">
                  <a16:creationId xmlns:a16="http://schemas.microsoft.com/office/drawing/2014/main" id="{40A4118C-B882-48FE-ACFE-11F0A939E776}"/>
                </a:ext>
              </a:extLst>
            </p:cNvPr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574;p33">
              <a:extLst>
                <a:ext uri="{FF2B5EF4-FFF2-40B4-BE49-F238E27FC236}">
                  <a16:creationId xmlns:a16="http://schemas.microsoft.com/office/drawing/2014/main" id="{F62A823E-0C8B-4D24-8A60-79E36C867398}"/>
                </a:ext>
              </a:extLst>
            </p:cNvPr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575;p33">
              <a:extLst>
                <a:ext uri="{FF2B5EF4-FFF2-40B4-BE49-F238E27FC236}">
                  <a16:creationId xmlns:a16="http://schemas.microsoft.com/office/drawing/2014/main" id="{109E77A4-A098-4E9A-8E44-9A0C9A9AF431}"/>
                </a:ext>
              </a:extLst>
            </p:cNvPr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576;p33">
              <a:extLst>
                <a:ext uri="{FF2B5EF4-FFF2-40B4-BE49-F238E27FC236}">
                  <a16:creationId xmlns:a16="http://schemas.microsoft.com/office/drawing/2014/main" id="{8140CEF2-62DC-4FE2-AEBD-220031BBDFB2}"/>
                </a:ext>
              </a:extLst>
            </p:cNvPr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577;p33">
              <a:extLst>
                <a:ext uri="{FF2B5EF4-FFF2-40B4-BE49-F238E27FC236}">
                  <a16:creationId xmlns:a16="http://schemas.microsoft.com/office/drawing/2014/main" id="{2E12F7A7-01BC-4002-A1DD-D305D321E3D3}"/>
                </a:ext>
              </a:extLst>
            </p:cNvPr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578;p33">
              <a:extLst>
                <a:ext uri="{FF2B5EF4-FFF2-40B4-BE49-F238E27FC236}">
                  <a16:creationId xmlns:a16="http://schemas.microsoft.com/office/drawing/2014/main" id="{3C5FA70D-086D-49BA-B451-7EAE9E11D6E3}"/>
                </a:ext>
              </a:extLst>
            </p:cNvPr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579;p33">
              <a:extLst>
                <a:ext uri="{FF2B5EF4-FFF2-40B4-BE49-F238E27FC236}">
                  <a16:creationId xmlns:a16="http://schemas.microsoft.com/office/drawing/2014/main" id="{025AA2A8-B948-4525-890C-F12560BF29BC}"/>
                </a:ext>
              </a:extLst>
            </p:cNvPr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580;p33">
              <a:extLst>
                <a:ext uri="{FF2B5EF4-FFF2-40B4-BE49-F238E27FC236}">
                  <a16:creationId xmlns:a16="http://schemas.microsoft.com/office/drawing/2014/main" id="{EEC5B852-ED81-45F1-BE98-138909019678}"/>
                </a:ext>
              </a:extLst>
            </p:cNvPr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581;p33">
              <a:extLst>
                <a:ext uri="{FF2B5EF4-FFF2-40B4-BE49-F238E27FC236}">
                  <a16:creationId xmlns:a16="http://schemas.microsoft.com/office/drawing/2014/main" id="{0DBC24BD-564D-4C66-9811-928FAF1E9E73}"/>
                </a:ext>
              </a:extLst>
            </p:cNvPr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582;p33">
              <a:extLst>
                <a:ext uri="{FF2B5EF4-FFF2-40B4-BE49-F238E27FC236}">
                  <a16:creationId xmlns:a16="http://schemas.microsoft.com/office/drawing/2014/main" id="{AB198FB0-1AA0-4147-8E4D-8A9A8DE7E3FB}"/>
                </a:ext>
              </a:extLst>
            </p:cNvPr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583;p33">
              <a:extLst>
                <a:ext uri="{FF2B5EF4-FFF2-40B4-BE49-F238E27FC236}">
                  <a16:creationId xmlns:a16="http://schemas.microsoft.com/office/drawing/2014/main" id="{AD21EED2-051E-4DAF-8ACD-F975A3A77919}"/>
                </a:ext>
              </a:extLst>
            </p:cNvPr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584;p33">
              <a:extLst>
                <a:ext uri="{FF2B5EF4-FFF2-40B4-BE49-F238E27FC236}">
                  <a16:creationId xmlns:a16="http://schemas.microsoft.com/office/drawing/2014/main" id="{C1FD6D63-35C0-4B2A-A022-4A12985AFD34}"/>
                </a:ext>
              </a:extLst>
            </p:cNvPr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585;p33">
              <a:extLst>
                <a:ext uri="{FF2B5EF4-FFF2-40B4-BE49-F238E27FC236}">
                  <a16:creationId xmlns:a16="http://schemas.microsoft.com/office/drawing/2014/main" id="{7815FB3D-01D5-4095-A72F-6AE82FA5F6CC}"/>
                </a:ext>
              </a:extLst>
            </p:cNvPr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586;p33">
              <a:extLst>
                <a:ext uri="{FF2B5EF4-FFF2-40B4-BE49-F238E27FC236}">
                  <a16:creationId xmlns:a16="http://schemas.microsoft.com/office/drawing/2014/main" id="{AD06EEB0-C579-4F96-B2BA-E59D61861BCA}"/>
                </a:ext>
              </a:extLst>
            </p:cNvPr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587;p33">
              <a:extLst>
                <a:ext uri="{FF2B5EF4-FFF2-40B4-BE49-F238E27FC236}">
                  <a16:creationId xmlns:a16="http://schemas.microsoft.com/office/drawing/2014/main" id="{6CACA83D-E9C2-4A08-A0DB-CACE5FBC1754}"/>
                </a:ext>
              </a:extLst>
            </p:cNvPr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588;p33">
              <a:extLst>
                <a:ext uri="{FF2B5EF4-FFF2-40B4-BE49-F238E27FC236}">
                  <a16:creationId xmlns:a16="http://schemas.microsoft.com/office/drawing/2014/main" id="{60BADA98-8CF3-47A0-9A2F-7FC88342B647}"/>
                </a:ext>
              </a:extLst>
            </p:cNvPr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589;p33">
              <a:extLst>
                <a:ext uri="{FF2B5EF4-FFF2-40B4-BE49-F238E27FC236}">
                  <a16:creationId xmlns:a16="http://schemas.microsoft.com/office/drawing/2014/main" id="{B8403D0E-3FF7-492B-A16F-856FAB9B9E1A}"/>
                </a:ext>
              </a:extLst>
            </p:cNvPr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590;p33">
              <a:extLst>
                <a:ext uri="{FF2B5EF4-FFF2-40B4-BE49-F238E27FC236}">
                  <a16:creationId xmlns:a16="http://schemas.microsoft.com/office/drawing/2014/main" id="{BCEE1108-9783-4721-B4D4-2FF36B57A389}"/>
                </a:ext>
              </a:extLst>
            </p:cNvPr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591;p33">
              <a:extLst>
                <a:ext uri="{FF2B5EF4-FFF2-40B4-BE49-F238E27FC236}">
                  <a16:creationId xmlns:a16="http://schemas.microsoft.com/office/drawing/2014/main" id="{920AED68-3943-44C3-B871-007CF32073D5}"/>
                </a:ext>
              </a:extLst>
            </p:cNvPr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592;p33">
              <a:extLst>
                <a:ext uri="{FF2B5EF4-FFF2-40B4-BE49-F238E27FC236}">
                  <a16:creationId xmlns:a16="http://schemas.microsoft.com/office/drawing/2014/main" id="{B0235134-27AF-446E-BFEC-C8AA65207870}"/>
                </a:ext>
              </a:extLst>
            </p:cNvPr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93;p33">
              <a:extLst>
                <a:ext uri="{FF2B5EF4-FFF2-40B4-BE49-F238E27FC236}">
                  <a16:creationId xmlns:a16="http://schemas.microsoft.com/office/drawing/2014/main" id="{6E462A40-02DE-4AD4-A633-9A677796F8A3}"/>
                </a:ext>
              </a:extLst>
            </p:cNvPr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94;p33">
              <a:extLst>
                <a:ext uri="{FF2B5EF4-FFF2-40B4-BE49-F238E27FC236}">
                  <a16:creationId xmlns:a16="http://schemas.microsoft.com/office/drawing/2014/main" id="{EC700C16-337E-4E15-B38D-2B9A7CF8A814}"/>
                </a:ext>
              </a:extLst>
            </p:cNvPr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95;p33">
              <a:extLst>
                <a:ext uri="{FF2B5EF4-FFF2-40B4-BE49-F238E27FC236}">
                  <a16:creationId xmlns:a16="http://schemas.microsoft.com/office/drawing/2014/main" id="{4A380B9E-388C-44D0-9B34-DDAA5E6EFAF7}"/>
                </a:ext>
              </a:extLst>
            </p:cNvPr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96;p33">
              <a:extLst>
                <a:ext uri="{FF2B5EF4-FFF2-40B4-BE49-F238E27FC236}">
                  <a16:creationId xmlns:a16="http://schemas.microsoft.com/office/drawing/2014/main" id="{4342B1F2-9F61-4637-BE44-EE487849A63B}"/>
                </a:ext>
              </a:extLst>
            </p:cNvPr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97;p33">
              <a:extLst>
                <a:ext uri="{FF2B5EF4-FFF2-40B4-BE49-F238E27FC236}">
                  <a16:creationId xmlns:a16="http://schemas.microsoft.com/office/drawing/2014/main" id="{4CA9BCBE-3FCE-404F-9103-EA42B41C6B83}"/>
                </a:ext>
              </a:extLst>
            </p:cNvPr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98;p33">
              <a:extLst>
                <a:ext uri="{FF2B5EF4-FFF2-40B4-BE49-F238E27FC236}">
                  <a16:creationId xmlns:a16="http://schemas.microsoft.com/office/drawing/2014/main" id="{B9000A7E-86BB-48FB-839F-EC767E5D499E}"/>
                </a:ext>
              </a:extLst>
            </p:cNvPr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99;p33">
              <a:extLst>
                <a:ext uri="{FF2B5EF4-FFF2-40B4-BE49-F238E27FC236}">
                  <a16:creationId xmlns:a16="http://schemas.microsoft.com/office/drawing/2014/main" id="{5232DC53-2B1D-4637-9BFB-F6CF01417234}"/>
                </a:ext>
              </a:extLst>
            </p:cNvPr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600;p33">
              <a:extLst>
                <a:ext uri="{FF2B5EF4-FFF2-40B4-BE49-F238E27FC236}">
                  <a16:creationId xmlns:a16="http://schemas.microsoft.com/office/drawing/2014/main" id="{6AB5942F-9F5E-4CF5-BA6C-96691719E9D0}"/>
                </a:ext>
              </a:extLst>
            </p:cNvPr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601;p33">
              <a:extLst>
                <a:ext uri="{FF2B5EF4-FFF2-40B4-BE49-F238E27FC236}">
                  <a16:creationId xmlns:a16="http://schemas.microsoft.com/office/drawing/2014/main" id="{025DD13D-EDAB-4DAF-8D04-F8C47B556CE5}"/>
                </a:ext>
              </a:extLst>
            </p:cNvPr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602;p33">
              <a:extLst>
                <a:ext uri="{FF2B5EF4-FFF2-40B4-BE49-F238E27FC236}">
                  <a16:creationId xmlns:a16="http://schemas.microsoft.com/office/drawing/2014/main" id="{C14BF042-2889-4D4D-B23B-FD96B35D1B5A}"/>
                </a:ext>
              </a:extLst>
            </p:cNvPr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603;p33">
              <a:extLst>
                <a:ext uri="{FF2B5EF4-FFF2-40B4-BE49-F238E27FC236}">
                  <a16:creationId xmlns:a16="http://schemas.microsoft.com/office/drawing/2014/main" id="{1142B7EB-5FC6-4EB7-8474-985603BDAFB8}"/>
                </a:ext>
              </a:extLst>
            </p:cNvPr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604;p33">
              <a:extLst>
                <a:ext uri="{FF2B5EF4-FFF2-40B4-BE49-F238E27FC236}">
                  <a16:creationId xmlns:a16="http://schemas.microsoft.com/office/drawing/2014/main" id="{D2F067D8-D795-4443-9B9D-9D0C650DA26C}"/>
                </a:ext>
              </a:extLst>
            </p:cNvPr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605;p33">
              <a:extLst>
                <a:ext uri="{FF2B5EF4-FFF2-40B4-BE49-F238E27FC236}">
                  <a16:creationId xmlns:a16="http://schemas.microsoft.com/office/drawing/2014/main" id="{76F487C9-82CB-4FAE-96A1-7422040013FD}"/>
                </a:ext>
              </a:extLst>
            </p:cNvPr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606;p33">
            <a:extLst>
              <a:ext uri="{FF2B5EF4-FFF2-40B4-BE49-F238E27FC236}">
                <a16:creationId xmlns:a16="http://schemas.microsoft.com/office/drawing/2014/main" id="{4DA10CCD-7370-4152-9254-05A4B261C0F7}"/>
              </a:ext>
            </a:extLst>
          </p:cNvPr>
          <p:cNvGrpSpPr/>
          <p:nvPr/>
        </p:nvGrpSpPr>
        <p:grpSpPr>
          <a:xfrm flipH="1">
            <a:off x="6940318" y="2867916"/>
            <a:ext cx="2106422" cy="2052369"/>
            <a:chOff x="-6306150" y="-5458150"/>
            <a:chExt cx="7286150" cy="5696275"/>
          </a:xfrm>
        </p:grpSpPr>
        <p:sp>
          <p:nvSpPr>
            <p:cNvPr id="189" name="Google Shape;607;p33">
              <a:extLst>
                <a:ext uri="{FF2B5EF4-FFF2-40B4-BE49-F238E27FC236}">
                  <a16:creationId xmlns:a16="http://schemas.microsoft.com/office/drawing/2014/main" id="{7B520DED-ABC5-4B9E-BF36-885F6803471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608;p33">
              <a:extLst>
                <a:ext uri="{FF2B5EF4-FFF2-40B4-BE49-F238E27FC236}">
                  <a16:creationId xmlns:a16="http://schemas.microsoft.com/office/drawing/2014/main" id="{BD5487B3-570C-4AB1-B809-9FE6A5DEB870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609;p33">
              <a:extLst>
                <a:ext uri="{FF2B5EF4-FFF2-40B4-BE49-F238E27FC236}">
                  <a16:creationId xmlns:a16="http://schemas.microsoft.com/office/drawing/2014/main" id="{B5611D37-495C-4C8D-8DB8-61097E154CD0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610;p33">
              <a:extLst>
                <a:ext uri="{FF2B5EF4-FFF2-40B4-BE49-F238E27FC236}">
                  <a16:creationId xmlns:a16="http://schemas.microsoft.com/office/drawing/2014/main" id="{16662CE7-184D-4A12-B8A6-86BC64C542C6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611;p33">
              <a:extLst>
                <a:ext uri="{FF2B5EF4-FFF2-40B4-BE49-F238E27FC236}">
                  <a16:creationId xmlns:a16="http://schemas.microsoft.com/office/drawing/2014/main" id="{637CB2CA-A37F-4B0D-BDDB-98EA0C9164BB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612;p33">
              <a:extLst>
                <a:ext uri="{FF2B5EF4-FFF2-40B4-BE49-F238E27FC236}">
                  <a16:creationId xmlns:a16="http://schemas.microsoft.com/office/drawing/2014/main" id="{D03CC565-BF8D-4FD4-B62C-CBE10284A0F6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613;p33">
              <a:extLst>
                <a:ext uri="{FF2B5EF4-FFF2-40B4-BE49-F238E27FC236}">
                  <a16:creationId xmlns:a16="http://schemas.microsoft.com/office/drawing/2014/main" id="{CAD47914-2746-4877-BA60-360B382BEA25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614;p33">
              <a:extLst>
                <a:ext uri="{FF2B5EF4-FFF2-40B4-BE49-F238E27FC236}">
                  <a16:creationId xmlns:a16="http://schemas.microsoft.com/office/drawing/2014/main" id="{8C1D6226-18E2-49E9-B1C8-EBEEA60047C9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615;p33">
              <a:extLst>
                <a:ext uri="{FF2B5EF4-FFF2-40B4-BE49-F238E27FC236}">
                  <a16:creationId xmlns:a16="http://schemas.microsoft.com/office/drawing/2014/main" id="{6F638A37-7BF2-4C80-9AFB-CBB043F3C694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616;p33">
              <a:extLst>
                <a:ext uri="{FF2B5EF4-FFF2-40B4-BE49-F238E27FC236}">
                  <a16:creationId xmlns:a16="http://schemas.microsoft.com/office/drawing/2014/main" id="{6A843F44-1CEB-486E-A0FB-22B35A2C50CD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617;p33">
              <a:extLst>
                <a:ext uri="{FF2B5EF4-FFF2-40B4-BE49-F238E27FC236}">
                  <a16:creationId xmlns:a16="http://schemas.microsoft.com/office/drawing/2014/main" id="{E0E0DF16-46D8-4111-8E23-C47E24800318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618;p33">
              <a:extLst>
                <a:ext uri="{FF2B5EF4-FFF2-40B4-BE49-F238E27FC236}">
                  <a16:creationId xmlns:a16="http://schemas.microsoft.com/office/drawing/2014/main" id="{EE39D61B-F3D6-4CF1-9AD8-649DFC18F3FA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619;p33">
              <a:extLst>
                <a:ext uri="{FF2B5EF4-FFF2-40B4-BE49-F238E27FC236}">
                  <a16:creationId xmlns:a16="http://schemas.microsoft.com/office/drawing/2014/main" id="{DC9BA4AF-433E-4F23-AB53-9C9BA371E8BC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620;p33">
              <a:extLst>
                <a:ext uri="{FF2B5EF4-FFF2-40B4-BE49-F238E27FC236}">
                  <a16:creationId xmlns:a16="http://schemas.microsoft.com/office/drawing/2014/main" id="{4D65CCB4-C472-489D-B092-96C0CD30B618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621;p33">
              <a:extLst>
                <a:ext uri="{FF2B5EF4-FFF2-40B4-BE49-F238E27FC236}">
                  <a16:creationId xmlns:a16="http://schemas.microsoft.com/office/drawing/2014/main" id="{7017388C-FB9D-4BA8-A4F4-A23BBAC61D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622;p33">
              <a:extLst>
                <a:ext uri="{FF2B5EF4-FFF2-40B4-BE49-F238E27FC236}">
                  <a16:creationId xmlns:a16="http://schemas.microsoft.com/office/drawing/2014/main" id="{E9302E5D-D705-47E6-9566-5CE3726A4E1C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623;p33">
              <a:extLst>
                <a:ext uri="{FF2B5EF4-FFF2-40B4-BE49-F238E27FC236}">
                  <a16:creationId xmlns:a16="http://schemas.microsoft.com/office/drawing/2014/main" id="{AF2A9490-C6D6-474D-B318-6BCA34BA4F5C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624;p33">
              <a:extLst>
                <a:ext uri="{FF2B5EF4-FFF2-40B4-BE49-F238E27FC236}">
                  <a16:creationId xmlns:a16="http://schemas.microsoft.com/office/drawing/2014/main" id="{37498A33-EC82-41C1-8ADE-4425C66FAED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625;p33">
              <a:extLst>
                <a:ext uri="{FF2B5EF4-FFF2-40B4-BE49-F238E27FC236}">
                  <a16:creationId xmlns:a16="http://schemas.microsoft.com/office/drawing/2014/main" id="{93233F9F-A89E-49DF-859A-40EB67720E61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626;p33">
              <a:extLst>
                <a:ext uri="{FF2B5EF4-FFF2-40B4-BE49-F238E27FC236}">
                  <a16:creationId xmlns:a16="http://schemas.microsoft.com/office/drawing/2014/main" id="{84B52307-F514-4330-8922-6CC4B6309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627;p33">
              <a:extLst>
                <a:ext uri="{FF2B5EF4-FFF2-40B4-BE49-F238E27FC236}">
                  <a16:creationId xmlns:a16="http://schemas.microsoft.com/office/drawing/2014/main" id="{958EFD0A-37E8-4BD5-AECC-1864781272DF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628;p33">
              <a:extLst>
                <a:ext uri="{FF2B5EF4-FFF2-40B4-BE49-F238E27FC236}">
                  <a16:creationId xmlns:a16="http://schemas.microsoft.com/office/drawing/2014/main" id="{2D4BC1FF-E63B-432D-826F-93FC7B0DCB1F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629;p33">
              <a:extLst>
                <a:ext uri="{FF2B5EF4-FFF2-40B4-BE49-F238E27FC236}">
                  <a16:creationId xmlns:a16="http://schemas.microsoft.com/office/drawing/2014/main" id="{97612746-3B94-4AAF-AB06-40B14E8BDE7A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630;p33">
              <a:extLst>
                <a:ext uri="{FF2B5EF4-FFF2-40B4-BE49-F238E27FC236}">
                  <a16:creationId xmlns:a16="http://schemas.microsoft.com/office/drawing/2014/main" id="{0D9624CF-D25C-494E-8940-828F23A149F2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631;p33">
              <a:extLst>
                <a:ext uri="{FF2B5EF4-FFF2-40B4-BE49-F238E27FC236}">
                  <a16:creationId xmlns:a16="http://schemas.microsoft.com/office/drawing/2014/main" id="{9BA80F7F-E2DC-4C7C-BC2A-65A04576D358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632;p33">
              <a:extLst>
                <a:ext uri="{FF2B5EF4-FFF2-40B4-BE49-F238E27FC236}">
                  <a16:creationId xmlns:a16="http://schemas.microsoft.com/office/drawing/2014/main" id="{38A8C5DA-5211-4B72-B9F6-4C1482BE7244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633;p33">
              <a:extLst>
                <a:ext uri="{FF2B5EF4-FFF2-40B4-BE49-F238E27FC236}">
                  <a16:creationId xmlns:a16="http://schemas.microsoft.com/office/drawing/2014/main" id="{A528BF88-EFED-4DFA-88B1-34C79771BB89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A566D1-AC39-4940-96C4-F9F21BD31D29}"/>
              </a:ext>
            </a:extLst>
          </p:cNvPr>
          <p:cNvSpPr txBox="1"/>
          <p:nvPr/>
        </p:nvSpPr>
        <p:spPr>
          <a:xfrm>
            <a:off x="551824" y="193550"/>
            <a:ext cx="44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ontserrat Black" panose="020B0604020202020204" charset="0"/>
              </a:rPr>
              <a:t>Elective in Robotics – Underactuated Robots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237843-2E2E-4389-8C7E-F2F802FB671B}"/>
              </a:ext>
            </a:extLst>
          </p:cNvPr>
          <p:cNvSpPr txBox="1"/>
          <p:nvPr/>
        </p:nvSpPr>
        <p:spPr>
          <a:xfrm>
            <a:off x="1184357" y="478481"/>
            <a:ext cx="31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Light" panose="020B0502040204020203" pitchFamily="34" charset="0"/>
                <a:cs typeface="Aparajita" panose="020B0502040204020203" pitchFamily="18" charset="0"/>
              </a:rPr>
              <a:t>A.Y. 2020/2021</a:t>
            </a:r>
          </a:p>
        </p:txBody>
      </p:sp>
      <p:sp>
        <p:nvSpPr>
          <p:cNvPr id="89" name="Google Shape;779;p36">
            <a:extLst>
              <a:ext uri="{FF2B5EF4-FFF2-40B4-BE49-F238E27FC236}">
                <a16:creationId xmlns:a16="http://schemas.microsoft.com/office/drawing/2014/main" id="{E36CBD41-7653-44E0-8429-CA8219C2CCEB}"/>
              </a:ext>
            </a:extLst>
          </p:cNvPr>
          <p:cNvSpPr/>
          <p:nvPr/>
        </p:nvSpPr>
        <p:spPr>
          <a:xfrm rot="16774494">
            <a:off x="8369102" y="22476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F5FE9096-6E85-499E-AFD6-7145E67B7E8B}"/>
              </a:ext>
            </a:extLst>
          </p:cNvPr>
          <p:cNvSpPr txBox="1"/>
          <p:nvPr/>
        </p:nvSpPr>
        <p:spPr>
          <a:xfrm>
            <a:off x="918222" y="3658012"/>
            <a:ext cx="3607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 Condensed Light" panose="020B0604020202020204" charset="0"/>
                <a:sym typeface="Roboto"/>
              </a:rPr>
              <a:t>Candidates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Rossella Bonuomo, 1923211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Marco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Pennese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1749223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Veronica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Vulcano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1760405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DEA6BA0-1CD5-48A4-8DB5-77E31D3003D0}"/>
              </a:ext>
            </a:extLst>
          </p:cNvPr>
          <p:cNvSpPr txBox="1"/>
          <p:nvPr/>
        </p:nvSpPr>
        <p:spPr>
          <a:xfrm>
            <a:off x="2467213" y="3544261"/>
            <a:ext cx="4840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Professors</a:t>
            </a:r>
            <a:endParaRPr lang="en-US" b="1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Giuseppe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Oriolo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Leonardo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Lanari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endParaRPr lang="en-US" sz="1400" b="1">
              <a:solidFill>
                <a:srgbClr val="434343"/>
              </a:solidFill>
              <a:latin typeface="Montserrat Black" panose="020B0604020202020204" charset="0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Supervisor</a:t>
            </a:r>
            <a:r>
              <a:rPr lang="en-US" b="1" i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 </a:t>
            </a:r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Filippo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Smaldone</a:t>
            </a:r>
            <a:endParaRPr lang="en-US" sz="1400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557CF18-FFDF-CD4B-8A42-E2DECA9A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/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In the simulation, we set the following values for the robot </a:t>
                </a:r>
                <a:r>
                  <a:rPr lang="en-GB" b="1">
                    <a:latin typeface=" roboto condensed light"/>
                  </a:rPr>
                  <a:t>parameters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0.17 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=0.0578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blipFill>
                <a:blip r:embed="rId3"/>
                <a:stretch>
                  <a:fillRect l="-237" t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/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The integrations have been performed using </a:t>
                </a:r>
                <a:r>
                  <a:rPr lang="en-GB" b="1"/>
                  <a:t>Runge-</a:t>
                </a:r>
                <a:r>
                  <a:rPr lang="en-GB" b="1" err="1"/>
                  <a:t>Kutta</a:t>
                </a:r>
                <a:r>
                  <a:rPr lang="en-GB" b="1"/>
                  <a:t> of 4</a:t>
                </a:r>
                <a:r>
                  <a:rPr lang="en-GB" b="1" baseline="30000"/>
                  <a:t>th</a:t>
                </a:r>
                <a:r>
                  <a:rPr lang="en-GB" b="1"/>
                  <a:t> order </a:t>
                </a:r>
                <a:r>
                  <a:rPr lang="en-GB"/>
                  <a:t>and the </a:t>
                </a:r>
                <a:r>
                  <a:rPr lang="en-GB" b="1"/>
                  <a:t>sampling time </a:t>
                </a:r>
                <a:r>
                  <a:rPr lang="en-GB"/>
                  <a:t>of the controller is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  <a:p>
                <a:pPr algn="just"/>
                <a:endParaRPr lang="en-GB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phase 0, we set a </a:t>
                </a:r>
                <a:r>
                  <a:rPr lang="en-GB" b="1"/>
                  <a:t>prediction horizon </a:t>
                </a:r>
                <a:r>
                  <a:rPr lang="en-GB"/>
                  <a:t>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second phase, the </a:t>
                </a:r>
                <a:r>
                  <a:rPr lang="en-GB" b="1"/>
                  <a:t>prediction horizon </a:t>
                </a:r>
                <a:r>
                  <a:rPr lang="en-GB"/>
                  <a:t>is equal to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blipFill>
                <a:blip r:embed="rId4"/>
                <a:stretch>
                  <a:fillRect l="-237" t="-521" r="-237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0083;p76">
            <a:extLst>
              <a:ext uri="{FF2B5EF4-FFF2-40B4-BE49-F238E27FC236}">
                <a16:creationId xmlns:a16="http://schemas.microsoft.com/office/drawing/2014/main" id="{B6833541-AC27-42D4-9070-2AA52F276CBD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6" name="Google Shape;10084;p76">
              <a:extLst>
                <a:ext uri="{FF2B5EF4-FFF2-40B4-BE49-F238E27FC236}">
                  <a16:creationId xmlns:a16="http://schemas.microsoft.com/office/drawing/2014/main" id="{090E8BC1-283F-42E4-A674-28E17BA804C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085;p76">
              <a:extLst>
                <a:ext uri="{FF2B5EF4-FFF2-40B4-BE49-F238E27FC236}">
                  <a16:creationId xmlns:a16="http://schemas.microsoft.com/office/drawing/2014/main" id="{BC717F6A-AC3A-4785-99DD-49FD282B4AA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0086;p76">
              <a:extLst>
                <a:ext uri="{FF2B5EF4-FFF2-40B4-BE49-F238E27FC236}">
                  <a16:creationId xmlns:a16="http://schemas.microsoft.com/office/drawing/2014/main" id="{43BFD457-75D6-4802-90CC-26D971D88948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087;p76">
              <a:extLst>
                <a:ext uri="{FF2B5EF4-FFF2-40B4-BE49-F238E27FC236}">
                  <a16:creationId xmlns:a16="http://schemas.microsoft.com/office/drawing/2014/main" id="{758F2C7F-F39C-45F8-B363-25DA670DAA3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0088;p76">
              <a:extLst>
                <a:ext uri="{FF2B5EF4-FFF2-40B4-BE49-F238E27FC236}">
                  <a16:creationId xmlns:a16="http://schemas.microsoft.com/office/drawing/2014/main" id="{29FD889A-025F-4D50-A4FE-3DF07686F67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" name="Google Shape;10089;p76">
                <a:extLst>
                  <a:ext uri="{FF2B5EF4-FFF2-40B4-BE49-F238E27FC236}">
                    <a16:creationId xmlns:a16="http://schemas.microsoft.com/office/drawing/2014/main" id="{4D76D097-7958-4162-8D41-BB699A090D45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090;p76">
                <a:extLst>
                  <a:ext uri="{FF2B5EF4-FFF2-40B4-BE49-F238E27FC236}">
                    <a16:creationId xmlns:a16="http://schemas.microsoft.com/office/drawing/2014/main" id="{B973D74F-D981-4D2A-BB74-A3C60AAB9F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091;p76">
                <a:extLst>
                  <a:ext uri="{FF2B5EF4-FFF2-40B4-BE49-F238E27FC236}">
                    <a16:creationId xmlns:a16="http://schemas.microsoft.com/office/drawing/2014/main" id="{04AB8506-DD5B-4C1A-AD63-98968BCC63EA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092;p76">
                <a:extLst>
                  <a:ext uri="{FF2B5EF4-FFF2-40B4-BE49-F238E27FC236}">
                    <a16:creationId xmlns:a16="http://schemas.microsoft.com/office/drawing/2014/main" id="{ED636983-5275-4F92-897C-C7856B9DA23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0093;p76">
              <a:extLst>
                <a:ext uri="{FF2B5EF4-FFF2-40B4-BE49-F238E27FC236}">
                  <a16:creationId xmlns:a16="http://schemas.microsoft.com/office/drawing/2014/main" id="{28DE486D-BF8A-40A8-BB3D-AD2B8F069BD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8" name="Google Shape;10094;p76">
                <a:extLst>
                  <a:ext uri="{FF2B5EF4-FFF2-40B4-BE49-F238E27FC236}">
                    <a16:creationId xmlns:a16="http://schemas.microsoft.com/office/drawing/2014/main" id="{5E58F626-A0CD-4C29-B104-96AF96EA54FB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095;p76">
                <a:extLst>
                  <a:ext uri="{FF2B5EF4-FFF2-40B4-BE49-F238E27FC236}">
                    <a16:creationId xmlns:a16="http://schemas.microsoft.com/office/drawing/2014/main" id="{92BB314C-1C1B-4447-AA8D-CA99B6AED3F7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096;p76">
                <a:extLst>
                  <a:ext uri="{FF2B5EF4-FFF2-40B4-BE49-F238E27FC236}">
                    <a16:creationId xmlns:a16="http://schemas.microsoft.com/office/drawing/2014/main" id="{6F3E72D6-9F5C-4250-9092-54F2FD3475B6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097;p76">
                <a:extLst>
                  <a:ext uri="{FF2B5EF4-FFF2-40B4-BE49-F238E27FC236}">
                    <a16:creationId xmlns:a16="http://schemas.microsoft.com/office/drawing/2014/main" id="{F83B45F9-F90D-4F52-B64C-54B1C6958B70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0098;p76">
              <a:extLst>
                <a:ext uri="{FF2B5EF4-FFF2-40B4-BE49-F238E27FC236}">
                  <a16:creationId xmlns:a16="http://schemas.microsoft.com/office/drawing/2014/main" id="{92D904A4-7A92-425F-BAC8-D5A1B5D830D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4" name="Google Shape;10099;p76">
                <a:extLst>
                  <a:ext uri="{FF2B5EF4-FFF2-40B4-BE49-F238E27FC236}">
                    <a16:creationId xmlns:a16="http://schemas.microsoft.com/office/drawing/2014/main" id="{CD66C55C-3FF4-4568-9861-F97D78359F2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100;p76">
                <a:extLst>
                  <a:ext uri="{FF2B5EF4-FFF2-40B4-BE49-F238E27FC236}">
                    <a16:creationId xmlns:a16="http://schemas.microsoft.com/office/drawing/2014/main" id="{25A1B631-D18C-4764-90A9-69E6EFA911B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01;p76">
                <a:extLst>
                  <a:ext uri="{FF2B5EF4-FFF2-40B4-BE49-F238E27FC236}">
                    <a16:creationId xmlns:a16="http://schemas.microsoft.com/office/drawing/2014/main" id="{D2C0FEC0-AD5D-4A92-AD1A-2D46565CE49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02;p76">
                <a:extLst>
                  <a:ext uri="{FF2B5EF4-FFF2-40B4-BE49-F238E27FC236}">
                    <a16:creationId xmlns:a16="http://schemas.microsoft.com/office/drawing/2014/main" id="{BC71BAD0-0CD7-41A9-89A1-6119149BE67F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0103;p76">
              <a:extLst>
                <a:ext uri="{FF2B5EF4-FFF2-40B4-BE49-F238E27FC236}">
                  <a16:creationId xmlns:a16="http://schemas.microsoft.com/office/drawing/2014/main" id="{424AD80A-E7D7-4F08-B6BF-AE53D62BC165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" name="Google Shape;10104;p76">
                <a:extLst>
                  <a:ext uri="{FF2B5EF4-FFF2-40B4-BE49-F238E27FC236}">
                    <a16:creationId xmlns:a16="http://schemas.microsoft.com/office/drawing/2014/main" id="{A91091A3-2DCF-42CA-B2CC-3A977CB899F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105;p76">
                <a:extLst>
                  <a:ext uri="{FF2B5EF4-FFF2-40B4-BE49-F238E27FC236}">
                    <a16:creationId xmlns:a16="http://schemas.microsoft.com/office/drawing/2014/main" id="{FDBDCA56-90B3-457C-9831-053D6D81D988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106;p76">
                <a:extLst>
                  <a:ext uri="{FF2B5EF4-FFF2-40B4-BE49-F238E27FC236}">
                    <a16:creationId xmlns:a16="http://schemas.microsoft.com/office/drawing/2014/main" id="{C173557F-3725-499B-96AA-318AB48D3DB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107;p76">
                <a:extLst>
                  <a:ext uri="{FF2B5EF4-FFF2-40B4-BE49-F238E27FC236}">
                    <a16:creationId xmlns:a16="http://schemas.microsoft.com/office/drawing/2014/main" id="{5C3CC714-B89D-41E8-8604-2D84F381B1FD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0108;p76">
              <a:extLst>
                <a:ext uri="{FF2B5EF4-FFF2-40B4-BE49-F238E27FC236}">
                  <a16:creationId xmlns:a16="http://schemas.microsoft.com/office/drawing/2014/main" id="{37CB4EC3-8860-494D-8EB4-3FEB0EECCCC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109;p76">
              <a:extLst>
                <a:ext uri="{FF2B5EF4-FFF2-40B4-BE49-F238E27FC236}">
                  <a16:creationId xmlns:a16="http://schemas.microsoft.com/office/drawing/2014/main" id="{9DD4E278-B5C4-4C7A-8C9C-73C352AE4CE4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110;p76">
              <a:extLst>
                <a:ext uri="{FF2B5EF4-FFF2-40B4-BE49-F238E27FC236}">
                  <a16:creationId xmlns:a16="http://schemas.microsoft.com/office/drawing/2014/main" id="{D674D340-4D3D-4B4D-A4EA-80C10282774B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111;p76">
              <a:extLst>
                <a:ext uri="{FF2B5EF4-FFF2-40B4-BE49-F238E27FC236}">
                  <a16:creationId xmlns:a16="http://schemas.microsoft.com/office/drawing/2014/main" id="{EC1330C4-E259-476C-969E-3B9FE9108BA7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10112;p76">
              <a:extLst>
                <a:ext uri="{FF2B5EF4-FFF2-40B4-BE49-F238E27FC236}">
                  <a16:creationId xmlns:a16="http://schemas.microsoft.com/office/drawing/2014/main" id="{3FC9AE7B-1BFE-473D-A748-8E7B40C0E372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6" name="Google Shape;10113;p76">
                <a:extLst>
                  <a:ext uri="{FF2B5EF4-FFF2-40B4-BE49-F238E27FC236}">
                    <a16:creationId xmlns:a16="http://schemas.microsoft.com/office/drawing/2014/main" id="{E7C96E7E-CAA0-4A5F-BFA1-E21B0E9C8C3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114;p76">
                <a:extLst>
                  <a:ext uri="{FF2B5EF4-FFF2-40B4-BE49-F238E27FC236}">
                    <a16:creationId xmlns:a16="http://schemas.microsoft.com/office/drawing/2014/main" id="{D701423E-9F26-4601-B5B9-98266A251C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115;p76">
                <a:extLst>
                  <a:ext uri="{FF2B5EF4-FFF2-40B4-BE49-F238E27FC236}">
                    <a16:creationId xmlns:a16="http://schemas.microsoft.com/office/drawing/2014/main" id="{42392728-7A96-48A0-B960-AC3AD16EF9E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116;p76">
                <a:extLst>
                  <a:ext uri="{FF2B5EF4-FFF2-40B4-BE49-F238E27FC236}">
                    <a16:creationId xmlns:a16="http://schemas.microsoft.com/office/drawing/2014/main" id="{6302E5E7-186A-4E31-A8C6-B85A6A2051D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10117;p76">
              <a:extLst>
                <a:ext uri="{FF2B5EF4-FFF2-40B4-BE49-F238E27FC236}">
                  <a16:creationId xmlns:a16="http://schemas.microsoft.com/office/drawing/2014/main" id="{53FA9D5C-73FF-4808-BEDC-DEB3FB0976C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2" name="Google Shape;10118;p76">
                <a:extLst>
                  <a:ext uri="{FF2B5EF4-FFF2-40B4-BE49-F238E27FC236}">
                    <a16:creationId xmlns:a16="http://schemas.microsoft.com/office/drawing/2014/main" id="{57D34379-3B9A-4F37-B19E-4DA1C40C0041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119;p76">
                <a:extLst>
                  <a:ext uri="{FF2B5EF4-FFF2-40B4-BE49-F238E27FC236}">
                    <a16:creationId xmlns:a16="http://schemas.microsoft.com/office/drawing/2014/main" id="{DE9A3B98-2493-4DCE-AA6D-A922F1C4C135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120;p76">
                <a:extLst>
                  <a:ext uri="{FF2B5EF4-FFF2-40B4-BE49-F238E27FC236}">
                    <a16:creationId xmlns:a16="http://schemas.microsoft.com/office/drawing/2014/main" id="{22739B36-CCDB-46A7-9C50-1145B4701E0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121;p76">
                <a:extLst>
                  <a:ext uri="{FF2B5EF4-FFF2-40B4-BE49-F238E27FC236}">
                    <a16:creationId xmlns:a16="http://schemas.microsoft.com/office/drawing/2014/main" id="{FDAF98F9-4309-46DC-ADCC-333F65A54D8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" name="Google Shape;778;p36">
            <a:extLst>
              <a:ext uri="{FF2B5EF4-FFF2-40B4-BE49-F238E27FC236}">
                <a16:creationId xmlns:a16="http://schemas.microsoft.com/office/drawing/2014/main" id="{4B50E120-9195-445E-9927-0D01EF18FDE3}"/>
              </a:ext>
            </a:extLst>
          </p:cNvPr>
          <p:cNvSpPr/>
          <p:nvPr/>
        </p:nvSpPr>
        <p:spPr>
          <a:xfrm rot="19597634">
            <a:off x="684083" y="4782071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779;p36">
            <a:extLst>
              <a:ext uri="{FF2B5EF4-FFF2-40B4-BE49-F238E27FC236}">
                <a16:creationId xmlns:a16="http://schemas.microsoft.com/office/drawing/2014/main" id="{7F6A96D0-FC58-46F1-96D0-E17A356C6259}"/>
              </a:ext>
            </a:extLst>
          </p:cNvPr>
          <p:cNvSpPr/>
          <p:nvPr/>
        </p:nvSpPr>
        <p:spPr>
          <a:xfrm rot="18103777">
            <a:off x="385924" y="4447112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780;p36">
            <a:extLst>
              <a:ext uri="{FF2B5EF4-FFF2-40B4-BE49-F238E27FC236}">
                <a16:creationId xmlns:a16="http://schemas.microsoft.com/office/drawing/2014/main" id="{EF7B2299-5052-4929-824E-3F7FBB1A3787}"/>
              </a:ext>
            </a:extLst>
          </p:cNvPr>
          <p:cNvSpPr/>
          <p:nvPr/>
        </p:nvSpPr>
        <p:spPr>
          <a:xfrm rot="15913264">
            <a:off x="-42638" y="4189226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606;p33">
            <a:extLst>
              <a:ext uri="{FF2B5EF4-FFF2-40B4-BE49-F238E27FC236}">
                <a16:creationId xmlns:a16="http://schemas.microsoft.com/office/drawing/2014/main" id="{56DD591E-B5F7-495B-882D-991E85F73517}"/>
              </a:ext>
            </a:extLst>
          </p:cNvPr>
          <p:cNvGrpSpPr/>
          <p:nvPr/>
        </p:nvGrpSpPr>
        <p:grpSpPr>
          <a:xfrm flipH="1">
            <a:off x="6726625" y="3519879"/>
            <a:ext cx="1345772" cy="1360606"/>
            <a:chOff x="-6306150" y="-5458150"/>
            <a:chExt cx="7286150" cy="5696275"/>
          </a:xfrm>
        </p:grpSpPr>
        <p:sp>
          <p:nvSpPr>
            <p:cNvPr id="50" name="Google Shape;607;p33">
              <a:extLst>
                <a:ext uri="{FF2B5EF4-FFF2-40B4-BE49-F238E27FC236}">
                  <a16:creationId xmlns:a16="http://schemas.microsoft.com/office/drawing/2014/main" id="{4AFF4D0A-C45D-44CF-9D11-3EF7ADC27F3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8;p33">
              <a:extLst>
                <a:ext uri="{FF2B5EF4-FFF2-40B4-BE49-F238E27FC236}">
                  <a16:creationId xmlns:a16="http://schemas.microsoft.com/office/drawing/2014/main" id="{02A13B50-9090-46C1-858F-2EA602DBB798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9;p33">
              <a:extLst>
                <a:ext uri="{FF2B5EF4-FFF2-40B4-BE49-F238E27FC236}">
                  <a16:creationId xmlns:a16="http://schemas.microsoft.com/office/drawing/2014/main" id="{128D0C32-B709-4478-B979-24617B5A89DE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10;p33">
              <a:extLst>
                <a:ext uri="{FF2B5EF4-FFF2-40B4-BE49-F238E27FC236}">
                  <a16:creationId xmlns:a16="http://schemas.microsoft.com/office/drawing/2014/main" id="{0FE5FC94-A6CA-457B-94DE-9C72FA522D24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11;p33">
              <a:extLst>
                <a:ext uri="{FF2B5EF4-FFF2-40B4-BE49-F238E27FC236}">
                  <a16:creationId xmlns:a16="http://schemas.microsoft.com/office/drawing/2014/main" id="{7ED96BA0-D306-432E-9C3D-49D3C7D9A286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12;p33">
              <a:extLst>
                <a:ext uri="{FF2B5EF4-FFF2-40B4-BE49-F238E27FC236}">
                  <a16:creationId xmlns:a16="http://schemas.microsoft.com/office/drawing/2014/main" id="{D21725D9-6144-4AE2-8767-5F444B903C42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3;p33">
              <a:extLst>
                <a:ext uri="{FF2B5EF4-FFF2-40B4-BE49-F238E27FC236}">
                  <a16:creationId xmlns:a16="http://schemas.microsoft.com/office/drawing/2014/main" id="{B6375BE2-299D-48FF-9A55-3089CBC4BC91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4;p33">
              <a:extLst>
                <a:ext uri="{FF2B5EF4-FFF2-40B4-BE49-F238E27FC236}">
                  <a16:creationId xmlns:a16="http://schemas.microsoft.com/office/drawing/2014/main" id="{C900F8F1-7AA6-41B8-ACE8-35B6F3F61398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5;p33">
              <a:extLst>
                <a:ext uri="{FF2B5EF4-FFF2-40B4-BE49-F238E27FC236}">
                  <a16:creationId xmlns:a16="http://schemas.microsoft.com/office/drawing/2014/main" id="{3CD14FEC-394B-4E21-8C27-4E69C9AA5588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16;p33">
              <a:extLst>
                <a:ext uri="{FF2B5EF4-FFF2-40B4-BE49-F238E27FC236}">
                  <a16:creationId xmlns:a16="http://schemas.microsoft.com/office/drawing/2014/main" id="{9E610356-089C-4E76-8EAA-505E75DD37F9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17;p33">
              <a:extLst>
                <a:ext uri="{FF2B5EF4-FFF2-40B4-BE49-F238E27FC236}">
                  <a16:creationId xmlns:a16="http://schemas.microsoft.com/office/drawing/2014/main" id="{FAE721DE-6673-42DF-8168-DB8BDC1FD4FA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8;p33">
              <a:extLst>
                <a:ext uri="{FF2B5EF4-FFF2-40B4-BE49-F238E27FC236}">
                  <a16:creationId xmlns:a16="http://schemas.microsoft.com/office/drawing/2014/main" id="{F903AE09-84F6-43D4-AB41-23D3B2CE8930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19;p33">
              <a:extLst>
                <a:ext uri="{FF2B5EF4-FFF2-40B4-BE49-F238E27FC236}">
                  <a16:creationId xmlns:a16="http://schemas.microsoft.com/office/drawing/2014/main" id="{059B82C9-06D0-4F3D-9685-A1B686DAF3B1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20;p33">
              <a:extLst>
                <a:ext uri="{FF2B5EF4-FFF2-40B4-BE49-F238E27FC236}">
                  <a16:creationId xmlns:a16="http://schemas.microsoft.com/office/drawing/2014/main" id="{A3B49B42-5C50-48DC-864C-515FDCC0FDC7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21;p33">
              <a:extLst>
                <a:ext uri="{FF2B5EF4-FFF2-40B4-BE49-F238E27FC236}">
                  <a16:creationId xmlns:a16="http://schemas.microsoft.com/office/drawing/2014/main" id="{7714E202-0501-45B8-90FB-E654974102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22;p33">
              <a:extLst>
                <a:ext uri="{FF2B5EF4-FFF2-40B4-BE49-F238E27FC236}">
                  <a16:creationId xmlns:a16="http://schemas.microsoft.com/office/drawing/2014/main" id="{92AE9BD8-370D-4DA3-878C-C9467051A33F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23;p33">
              <a:extLst>
                <a:ext uri="{FF2B5EF4-FFF2-40B4-BE49-F238E27FC236}">
                  <a16:creationId xmlns:a16="http://schemas.microsoft.com/office/drawing/2014/main" id="{C04AE8D5-31B0-4238-B91D-1912F38347A3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24;p33">
              <a:extLst>
                <a:ext uri="{FF2B5EF4-FFF2-40B4-BE49-F238E27FC236}">
                  <a16:creationId xmlns:a16="http://schemas.microsoft.com/office/drawing/2014/main" id="{46CA61B8-BA72-4D37-8695-E33F96148F4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25;p33">
              <a:extLst>
                <a:ext uri="{FF2B5EF4-FFF2-40B4-BE49-F238E27FC236}">
                  <a16:creationId xmlns:a16="http://schemas.microsoft.com/office/drawing/2014/main" id="{C554390B-5481-4E15-8B35-223572948B79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26;p33">
              <a:extLst>
                <a:ext uri="{FF2B5EF4-FFF2-40B4-BE49-F238E27FC236}">
                  <a16:creationId xmlns:a16="http://schemas.microsoft.com/office/drawing/2014/main" id="{A2CD78F2-F591-4418-836D-B6841ADB5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27;p33">
              <a:extLst>
                <a:ext uri="{FF2B5EF4-FFF2-40B4-BE49-F238E27FC236}">
                  <a16:creationId xmlns:a16="http://schemas.microsoft.com/office/drawing/2014/main" id="{42B2B1E7-B3CE-4DCE-8790-AF85208F7FB9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28;p33">
              <a:extLst>
                <a:ext uri="{FF2B5EF4-FFF2-40B4-BE49-F238E27FC236}">
                  <a16:creationId xmlns:a16="http://schemas.microsoft.com/office/drawing/2014/main" id="{7DDFC6A7-1370-4F64-85F9-A7F7C17DA650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29;p33">
              <a:extLst>
                <a:ext uri="{FF2B5EF4-FFF2-40B4-BE49-F238E27FC236}">
                  <a16:creationId xmlns:a16="http://schemas.microsoft.com/office/drawing/2014/main" id="{C6975181-3BC9-4DD8-B3FB-5B7603DEB0CE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30;p33">
              <a:extLst>
                <a:ext uri="{FF2B5EF4-FFF2-40B4-BE49-F238E27FC236}">
                  <a16:creationId xmlns:a16="http://schemas.microsoft.com/office/drawing/2014/main" id="{5AE3ED7C-EB75-4EDA-9F48-6524435CD520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31;p33">
              <a:extLst>
                <a:ext uri="{FF2B5EF4-FFF2-40B4-BE49-F238E27FC236}">
                  <a16:creationId xmlns:a16="http://schemas.microsoft.com/office/drawing/2014/main" id="{DF43B0F3-FB55-497B-9DCE-CAFB9C482B97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32;p33">
              <a:extLst>
                <a:ext uri="{FF2B5EF4-FFF2-40B4-BE49-F238E27FC236}">
                  <a16:creationId xmlns:a16="http://schemas.microsoft.com/office/drawing/2014/main" id="{BE8D5A53-2AA7-4DDC-BE12-72EF36050A30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33;p33">
              <a:extLst>
                <a:ext uri="{FF2B5EF4-FFF2-40B4-BE49-F238E27FC236}">
                  <a16:creationId xmlns:a16="http://schemas.microsoft.com/office/drawing/2014/main" id="{BB609C67-A1E0-435D-8CFA-AB277F1981BC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6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2">
            <a:extLst>
              <a:ext uri="{FF2B5EF4-FFF2-40B4-BE49-F238E27FC236}">
                <a16:creationId xmlns:a16="http://schemas.microsoft.com/office/drawing/2014/main" id="{512A9067-DB57-B54F-8E4C-C208EB10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236740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/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>
                    <a:latin typeface=" roboto condensed light"/>
                  </a:rPr>
                  <a:t>We define the problems to be solved with the MPC controller: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1. The first uses the phase 0 model to drive the four-wheels robot from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 up to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; this phase lasts less than one second.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2. Once we reach the target velocity, we switch to the VL-WIP model.</a:t>
                </a:r>
                <a:endParaRPr lang="it-IT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blipFill>
                <a:blip r:embed="rId3"/>
                <a:stretch>
                  <a:fillRect l="-237" t="-815" b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6727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6727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9643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35" t="-93939" r="-10046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235" t="-93939" r="-46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oogle Shape;10083;p76">
            <a:extLst>
              <a:ext uri="{FF2B5EF4-FFF2-40B4-BE49-F238E27FC236}">
                <a16:creationId xmlns:a16="http://schemas.microsoft.com/office/drawing/2014/main" id="{91D47C86-459B-D44E-915B-2A453622F307}"/>
              </a:ext>
            </a:extLst>
          </p:cNvPr>
          <p:cNvGrpSpPr/>
          <p:nvPr/>
        </p:nvGrpSpPr>
        <p:grpSpPr>
          <a:xfrm rot="3218358">
            <a:off x="7605629" y="1236829"/>
            <a:ext cx="2136855" cy="2176323"/>
            <a:chOff x="4206459" y="1191441"/>
            <a:chExt cx="712557" cy="785901"/>
          </a:xfrm>
        </p:grpSpPr>
        <p:sp>
          <p:nvSpPr>
            <p:cNvPr id="28" name="Google Shape;10084;p76">
              <a:extLst>
                <a:ext uri="{FF2B5EF4-FFF2-40B4-BE49-F238E27FC236}">
                  <a16:creationId xmlns:a16="http://schemas.microsoft.com/office/drawing/2014/main" id="{629A3237-19DB-0246-B98A-412C1CD9C4EB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085;p76">
              <a:extLst>
                <a:ext uri="{FF2B5EF4-FFF2-40B4-BE49-F238E27FC236}">
                  <a16:creationId xmlns:a16="http://schemas.microsoft.com/office/drawing/2014/main" id="{1ECAD28A-8D78-6A4E-A00B-4AC0ECDA1B54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086;p76">
              <a:extLst>
                <a:ext uri="{FF2B5EF4-FFF2-40B4-BE49-F238E27FC236}">
                  <a16:creationId xmlns:a16="http://schemas.microsoft.com/office/drawing/2014/main" id="{10DA543C-8893-4F4D-B3BF-58923095AB57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087;p76">
              <a:extLst>
                <a:ext uri="{FF2B5EF4-FFF2-40B4-BE49-F238E27FC236}">
                  <a16:creationId xmlns:a16="http://schemas.microsoft.com/office/drawing/2014/main" id="{4D1E2847-80AE-4F42-8903-36A8D1E6964A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0088;p76">
              <a:extLst>
                <a:ext uri="{FF2B5EF4-FFF2-40B4-BE49-F238E27FC236}">
                  <a16:creationId xmlns:a16="http://schemas.microsoft.com/office/drawing/2014/main" id="{73ED63D4-C888-054D-A90F-F1E1BBEB831B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2" name="Google Shape;10089;p76">
                <a:extLst>
                  <a:ext uri="{FF2B5EF4-FFF2-40B4-BE49-F238E27FC236}">
                    <a16:creationId xmlns:a16="http://schemas.microsoft.com/office/drawing/2014/main" id="{7C315764-0027-E54A-A3BB-889240C49404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090;p76">
                <a:extLst>
                  <a:ext uri="{FF2B5EF4-FFF2-40B4-BE49-F238E27FC236}">
                    <a16:creationId xmlns:a16="http://schemas.microsoft.com/office/drawing/2014/main" id="{0725DBF9-B450-0F49-B55D-09A7BF4F702D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0091;p76">
                <a:extLst>
                  <a:ext uri="{FF2B5EF4-FFF2-40B4-BE49-F238E27FC236}">
                    <a16:creationId xmlns:a16="http://schemas.microsoft.com/office/drawing/2014/main" id="{77DBB9F4-F7F2-934A-914E-651249A6173D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0092;p76">
                <a:extLst>
                  <a:ext uri="{FF2B5EF4-FFF2-40B4-BE49-F238E27FC236}">
                    <a16:creationId xmlns:a16="http://schemas.microsoft.com/office/drawing/2014/main" id="{ADE79413-AC99-FC45-95CB-E7134C09177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10093;p76">
              <a:extLst>
                <a:ext uri="{FF2B5EF4-FFF2-40B4-BE49-F238E27FC236}">
                  <a16:creationId xmlns:a16="http://schemas.microsoft.com/office/drawing/2014/main" id="{8205D85B-D115-C644-B83C-4FD2BE5CB5AC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8" name="Google Shape;10094;p76">
                <a:extLst>
                  <a:ext uri="{FF2B5EF4-FFF2-40B4-BE49-F238E27FC236}">
                    <a16:creationId xmlns:a16="http://schemas.microsoft.com/office/drawing/2014/main" id="{E9B03A9C-404C-3547-AA90-968980AD43F1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0095;p76">
                <a:extLst>
                  <a:ext uri="{FF2B5EF4-FFF2-40B4-BE49-F238E27FC236}">
                    <a16:creationId xmlns:a16="http://schemas.microsoft.com/office/drawing/2014/main" id="{9E6F5916-E93C-444D-AD7C-FEFB1CA6258C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0096;p76">
                <a:extLst>
                  <a:ext uri="{FF2B5EF4-FFF2-40B4-BE49-F238E27FC236}">
                    <a16:creationId xmlns:a16="http://schemas.microsoft.com/office/drawing/2014/main" id="{2662E98F-5C15-E94A-AA83-B769A919FC4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0097;p76">
                <a:extLst>
                  <a:ext uri="{FF2B5EF4-FFF2-40B4-BE49-F238E27FC236}">
                    <a16:creationId xmlns:a16="http://schemas.microsoft.com/office/drawing/2014/main" id="{52E91209-4F89-7741-9206-B8287FCD9A27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098;p76">
              <a:extLst>
                <a:ext uri="{FF2B5EF4-FFF2-40B4-BE49-F238E27FC236}">
                  <a16:creationId xmlns:a16="http://schemas.microsoft.com/office/drawing/2014/main" id="{7420584C-A7BF-CF41-9243-B3D7EE6D29B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4" name="Google Shape;10099;p76">
                <a:extLst>
                  <a:ext uri="{FF2B5EF4-FFF2-40B4-BE49-F238E27FC236}">
                    <a16:creationId xmlns:a16="http://schemas.microsoft.com/office/drawing/2014/main" id="{35CC5CBB-B100-7745-A2B7-E6E7548F148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0100;p76">
                <a:extLst>
                  <a:ext uri="{FF2B5EF4-FFF2-40B4-BE49-F238E27FC236}">
                    <a16:creationId xmlns:a16="http://schemas.microsoft.com/office/drawing/2014/main" id="{2F03BA73-82DC-E84D-8308-99AB425DC3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101;p76">
                <a:extLst>
                  <a:ext uri="{FF2B5EF4-FFF2-40B4-BE49-F238E27FC236}">
                    <a16:creationId xmlns:a16="http://schemas.microsoft.com/office/drawing/2014/main" id="{544467A8-58BD-914E-B0A5-C8DE5227714E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102;p76">
                <a:extLst>
                  <a:ext uri="{FF2B5EF4-FFF2-40B4-BE49-F238E27FC236}">
                    <a16:creationId xmlns:a16="http://schemas.microsoft.com/office/drawing/2014/main" id="{59879FED-680F-9844-A9BE-26248D3860F9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0103;p76">
              <a:extLst>
                <a:ext uri="{FF2B5EF4-FFF2-40B4-BE49-F238E27FC236}">
                  <a16:creationId xmlns:a16="http://schemas.microsoft.com/office/drawing/2014/main" id="{EA78076E-E7BE-E947-9D39-A8CC2380C27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50" name="Google Shape;10104;p76">
                <a:extLst>
                  <a:ext uri="{FF2B5EF4-FFF2-40B4-BE49-F238E27FC236}">
                    <a16:creationId xmlns:a16="http://schemas.microsoft.com/office/drawing/2014/main" id="{21472670-8BAA-8645-922A-98BE0CC2DD71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105;p76">
                <a:extLst>
                  <a:ext uri="{FF2B5EF4-FFF2-40B4-BE49-F238E27FC236}">
                    <a16:creationId xmlns:a16="http://schemas.microsoft.com/office/drawing/2014/main" id="{E7C5A256-C049-A342-B782-69EE3BD7647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106;p76">
                <a:extLst>
                  <a:ext uri="{FF2B5EF4-FFF2-40B4-BE49-F238E27FC236}">
                    <a16:creationId xmlns:a16="http://schemas.microsoft.com/office/drawing/2014/main" id="{EF1B87E7-D414-0742-ACF0-7586FD256CD9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107;p76">
                <a:extLst>
                  <a:ext uri="{FF2B5EF4-FFF2-40B4-BE49-F238E27FC236}">
                    <a16:creationId xmlns:a16="http://schemas.microsoft.com/office/drawing/2014/main" id="{E7766B2F-495C-F947-948A-66CBCD4F253E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10108;p76">
              <a:extLst>
                <a:ext uri="{FF2B5EF4-FFF2-40B4-BE49-F238E27FC236}">
                  <a16:creationId xmlns:a16="http://schemas.microsoft.com/office/drawing/2014/main" id="{17766870-65F3-9D4F-9E47-F874F6F31F42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109;p76">
              <a:extLst>
                <a:ext uri="{FF2B5EF4-FFF2-40B4-BE49-F238E27FC236}">
                  <a16:creationId xmlns:a16="http://schemas.microsoft.com/office/drawing/2014/main" id="{661667DB-86A9-EC44-935F-3C1C37D4164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110;p76">
              <a:extLst>
                <a:ext uri="{FF2B5EF4-FFF2-40B4-BE49-F238E27FC236}">
                  <a16:creationId xmlns:a16="http://schemas.microsoft.com/office/drawing/2014/main" id="{1374B0B2-D3D1-3247-87A9-638B45F3BDC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111;p76">
              <a:extLst>
                <a:ext uri="{FF2B5EF4-FFF2-40B4-BE49-F238E27FC236}">
                  <a16:creationId xmlns:a16="http://schemas.microsoft.com/office/drawing/2014/main" id="{683AF0C7-6147-7B42-A04E-D178D8DC2EC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10112;p76">
              <a:extLst>
                <a:ext uri="{FF2B5EF4-FFF2-40B4-BE49-F238E27FC236}">
                  <a16:creationId xmlns:a16="http://schemas.microsoft.com/office/drawing/2014/main" id="{0B11ED61-6B5B-4D4B-AE91-B849597E2843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6" name="Google Shape;10113;p76">
                <a:extLst>
                  <a:ext uri="{FF2B5EF4-FFF2-40B4-BE49-F238E27FC236}">
                    <a16:creationId xmlns:a16="http://schemas.microsoft.com/office/drawing/2014/main" id="{328124F9-938A-E545-98B8-5F414F614DD4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114;p76">
                <a:extLst>
                  <a:ext uri="{FF2B5EF4-FFF2-40B4-BE49-F238E27FC236}">
                    <a16:creationId xmlns:a16="http://schemas.microsoft.com/office/drawing/2014/main" id="{0B6FC0B2-1FE8-6D4E-9BD6-5C73384468F3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15;p76">
                <a:extLst>
                  <a:ext uri="{FF2B5EF4-FFF2-40B4-BE49-F238E27FC236}">
                    <a16:creationId xmlns:a16="http://schemas.microsoft.com/office/drawing/2014/main" id="{0F03F1AE-B0F5-5644-9664-BCAD9769AC12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16;p76">
                <a:extLst>
                  <a:ext uri="{FF2B5EF4-FFF2-40B4-BE49-F238E27FC236}">
                    <a16:creationId xmlns:a16="http://schemas.microsoft.com/office/drawing/2014/main" id="{8997133E-D267-C34B-B67D-1938606CA801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10117;p76">
              <a:extLst>
                <a:ext uri="{FF2B5EF4-FFF2-40B4-BE49-F238E27FC236}">
                  <a16:creationId xmlns:a16="http://schemas.microsoft.com/office/drawing/2014/main" id="{24E09139-4374-BF48-A2A9-459351B1305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2" name="Google Shape;10118;p76">
                <a:extLst>
                  <a:ext uri="{FF2B5EF4-FFF2-40B4-BE49-F238E27FC236}">
                    <a16:creationId xmlns:a16="http://schemas.microsoft.com/office/drawing/2014/main" id="{39C5F0E3-3901-9647-874D-47821486C548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119;p76">
                <a:extLst>
                  <a:ext uri="{FF2B5EF4-FFF2-40B4-BE49-F238E27FC236}">
                    <a16:creationId xmlns:a16="http://schemas.microsoft.com/office/drawing/2014/main" id="{3787EF76-5043-094B-99D6-0816EDC04B72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20;p76">
                <a:extLst>
                  <a:ext uri="{FF2B5EF4-FFF2-40B4-BE49-F238E27FC236}">
                    <a16:creationId xmlns:a16="http://schemas.microsoft.com/office/drawing/2014/main" id="{FA874057-2638-F245-BA1B-2564D15D8BEE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21;p76">
                <a:extLst>
                  <a:ext uri="{FF2B5EF4-FFF2-40B4-BE49-F238E27FC236}">
                    <a16:creationId xmlns:a16="http://schemas.microsoft.com/office/drawing/2014/main" id="{BA624133-7BB8-D64F-9AE7-5197D0781B9D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786700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𝑡𝑓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ground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𝑓𝑙𝑖𝑔h𝑡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i="0" noProof="0" smtClean="0">
                                        <a:latin typeface="Cambria Math" panose="02040503050406030204" pitchFamily="18" charset="0"/>
                                      </a:rPr>
                                      <m:t>flight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𝑝𝑜𝑠𝑡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𝑡𝑑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786700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451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83784" r="-46275" b="-30810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52991" r="-490" b="-1581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160000" r="-46275" b="-16823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154310" r="-490" b="-59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451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298649" r="-46275" b="-9324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9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olo 2">
            <a:extLst>
              <a:ext uri="{FF2B5EF4-FFF2-40B4-BE49-F238E27FC236}">
                <a16:creationId xmlns:a16="http://schemas.microsoft.com/office/drawing/2014/main" id="{DE4B3A56-0EEA-4339-8B2A-DE9E0DAA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377232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181240FB-6C60-4E7B-A857-FCD7AEA4CB6B}"/>
              </a:ext>
            </a:extLst>
          </p:cNvPr>
          <p:cNvSpPr txBox="1"/>
          <p:nvPr/>
        </p:nvSpPr>
        <p:spPr>
          <a:xfrm>
            <a:off x="713100" y="1045426"/>
            <a:ext cx="7717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 roboto condensed light"/>
              </a:rPr>
              <a:t>The robot has first to drive horizontally on four wheels, then it should get up and balance on two wheels, drive forward and finally jump over a gap. A two stage controller is used to switch from one model to the other.</a:t>
            </a:r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7997DF9D-DFEA-44FF-A528-BE828950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9722" y="1710938"/>
            <a:ext cx="5249254" cy="2624627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24D10D1F-D9E2-4238-8D80-015EA7D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1644" y="2470129"/>
            <a:ext cx="3412843" cy="2557782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39119A8-7030-4863-ACEC-0E9CD81F4366}"/>
              </a:ext>
            </a:extLst>
          </p:cNvPr>
          <p:cNvSpPr txBox="1"/>
          <p:nvPr/>
        </p:nvSpPr>
        <p:spPr>
          <a:xfrm>
            <a:off x="4138764" y="4329231"/>
            <a:ext cx="187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accent5"/>
                </a:solidFill>
              </a:rPr>
              <a:t>State variables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FE2E86BD-144A-4589-8346-1E88E6CBD425}"/>
              </a:ext>
            </a:extLst>
          </p:cNvPr>
          <p:cNvSpPr txBox="1"/>
          <p:nvPr/>
        </p:nvSpPr>
        <p:spPr>
          <a:xfrm>
            <a:off x="1305628" y="2159444"/>
            <a:ext cx="202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tx2"/>
                </a:solidFill>
              </a:rPr>
              <a:t>Control variables</a:t>
            </a:r>
          </a:p>
        </p:txBody>
      </p:sp>
      <p:grpSp>
        <p:nvGrpSpPr>
          <p:cNvPr id="71" name="Google Shape;2596;p72">
            <a:extLst>
              <a:ext uri="{FF2B5EF4-FFF2-40B4-BE49-F238E27FC236}">
                <a16:creationId xmlns:a16="http://schemas.microsoft.com/office/drawing/2014/main" id="{01C0A08C-820F-4493-B8C7-92E6E7DD4BAC}"/>
              </a:ext>
            </a:extLst>
          </p:cNvPr>
          <p:cNvGrpSpPr/>
          <p:nvPr/>
        </p:nvGrpSpPr>
        <p:grpSpPr>
          <a:xfrm>
            <a:off x="0" y="1819332"/>
            <a:ext cx="2320578" cy="307777"/>
            <a:chOff x="4411970" y="2962952"/>
            <a:chExt cx="706544" cy="104212"/>
          </a:xfrm>
          <a:solidFill>
            <a:schemeClr val="bg1">
              <a:lumMod val="75000"/>
            </a:schemeClr>
          </a:solidFill>
        </p:grpSpPr>
        <p:sp>
          <p:nvSpPr>
            <p:cNvPr id="72" name="Google Shape;2597;p72">
              <a:extLst>
                <a:ext uri="{FF2B5EF4-FFF2-40B4-BE49-F238E27FC236}">
                  <a16:creationId xmlns:a16="http://schemas.microsoft.com/office/drawing/2014/main" id="{E8652B4B-2C69-453A-A805-FA93B8F7592F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598;p72">
              <a:extLst>
                <a:ext uri="{FF2B5EF4-FFF2-40B4-BE49-F238E27FC236}">
                  <a16:creationId xmlns:a16="http://schemas.microsoft.com/office/drawing/2014/main" id="{748BA52F-9C93-4E10-A24A-378FBF060142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2599;p72">
              <a:extLst>
                <a:ext uri="{FF2B5EF4-FFF2-40B4-BE49-F238E27FC236}">
                  <a16:creationId xmlns:a16="http://schemas.microsoft.com/office/drawing/2014/main" id="{A4C8E362-17F9-476E-8FCA-FD6173101A88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2600;p72">
              <a:extLst>
                <a:ext uri="{FF2B5EF4-FFF2-40B4-BE49-F238E27FC236}">
                  <a16:creationId xmlns:a16="http://schemas.microsoft.com/office/drawing/2014/main" id="{8F0FF724-8ABC-404F-928C-3488B25C8614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2613;p72">
            <a:extLst>
              <a:ext uri="{FF2B5EF4-FFF2-40B4-BE49-F238E27FC236}">
                <a16:creationId xmlns:a16="http://schemas.microsoft.com/office/drawing/2014/main" id="{0C2CE627-4526-447E-907E-74491759D71E}"/>
              </a:ext>
            </a:extLst>
          </p:cNvPr>
          <p:cNvGrpSpPr/>
          <p:nvPr/>
        </p:nvGrpSpPr>
        <p:grpSpPr>
          <a:xfrm rot="10800000">
            <a:off x="6009001" y="4498508"/>
            <a:ext cx="3134999" cy="441813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77" name="Google Shape;2614;p72">
              <a:extLst>
                <a:ext uri="{FF2B5EF4-FFF2-40B4-BE49-F238E27FC236}">
                  <a16:creationId xmlns:a16="http://schemas.microsoft.com/office/drawing/2014/main" id="{34D9B780-8CD0-4CCA-8668-F7D17CE3F09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2615;p72">
              <a:extLst>
                <a:ext uri="{FF2B5EF4-FFF2-40B4-BE49-F238E27FC236}">
                  <a16:creationId xmlns:a16="http://schemas.microsoft.com/office/drawing/2014/main" id="{8212E6B8-CCF9-43E4-BBA0-E63AD0FB246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2616;p72">
              <a:extLst>
                <a:ext uri="{FF2B5EF4-FFF2-40B4-BE49-F238E27FC236}">
                  <a16:creationId xmlns:a16="http://schemas.microsoft.com/office/drawing/2014/main" id="{99D748BA-FA0F-49B8-B486-903B4C678BB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2617;p72">
              <a:extLst>
                <a:ext uri="{FF2B5EF4-FFF2-40B4-BE49-F238E27FC236}">
                  <a16:creationId xmlns:a16="http://schemas.microsoft.com/office/drawing/2014/main" id="{3660A49B-148C-4B33-A04E-79EF57EBB2F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75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740098-EE93-BE43-9C11-5E4EEF4A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390161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  <a:endParaRPr lang="it-IT"/>
          </a:p>
        </p:txBody>
      </p:sp>
      <p:pic>
        <p:nvPicPr>
          <p:cNvPr id="4" name="video_total.mp4" descr="video_total.mp4">
            <a:hlinkClick r:id="" action="ppaction://media"/>
            <a:extLst>
              <a:ext uri="{FF2B5EF4-FFF2-40B4-BE49-F238E27FC236}">
                <a16:creationId xmlns:a16="http://schemas.microsoft.com/office/drawing/2014/main" id="{D08DC126-EA53-3346-8688-EE203947C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509" y="1073504"/>
            <a:ext cx="5992982" cy="2996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36793565-EB9D-1A42-860B-7A348B88B490}"/>
              </a:ext>
            </a:extLst>
          </p:cNvPr>
          <p:cNvSpPr txBox="1"/>
          <p:nvPr/>
        </p:nvSpPr>
        <p:spPr>
          <a:xfrm>
            <a:off x="3256416" y="4342304"/>
            <a:ext cx="565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/>
              <a:t>The robot contracts its body by restricting the prismatic joint before the take-off and then extends it before approaching the ground again.</a:t>
            </a:r>
          </a:p>
        </p:txBody>
      </p:sp>
    </p:spTree>
    <p:extLst>
      <p:ext uri="{BB962C8B-B14F-4D97-AF65-F5344CB8AC3E}">
        <p14:creationId xmlns:p14="http://schemas.microsoft.com/office/powerpoint/2010/main" val="2779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simplified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/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We are going to control the robot during the </a:t>
                </a:r>
                <a:r>
                  <a:rPr lang="en-GB" i="1">
                    <a:latin typeface=" roboto condensed light"/>
                  </a:rPr>
                  <a:t>balancing phase</a:t>
                </a:r>
                <a:r>
                  <a:rPr lang="en-GB">
                    <a:latin typeface=" roboto condensed light"/>
                  </a:rPr>
                  <a:t> only, so we do not care about the floating base; we always want the wheel in contact with the ground.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We can use a </a:t>
                </a:r>
                <a:r>
                  <a:rPr lang="en-GB" b="1">
                    <a:latin typeface=" roboto condensed light"/>
                  </a:rPr>
                  <a:t>simplified model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>
                    <a:latin typeface=" roboto condensed light"/>
                  </a:rPr>
                  <a:t> is not an independent variable since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>
                    <a:latin typeface=" roboto condensed light"/>
                  </a:rPr>
                  <a:t> is kept constant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The vector of generalized coordinates becomes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new dynamics are derived using the </a:t>
                </a:r>
                <a:r>
                  <a:rPr lang="en-GB" i="1">
                    <a:latin typeface=" roboto condensed light"/>
                  </a:rPr>
                  <a:t>Lagrangian formulation</a:t>
                </a:r>
                <a:r>
                  <a:rPr lang="en-GB">
                    <a:latin typeface=" roboto condensed light"/>
                  </a:rPr>
                  <a:t>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control inputs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blipFill>
                <a:blip r:embed="rId3"/>
                <a:stretch>
                  <a:fillRect l="-251" t="-645" r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31A6ACA5-2C47-BF4C-A4F4-E4B16D2A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6" y="2006088"/>
            <a:ext cx="2450849" cy="2892443"/>
          </a:xfrm>
          <a:prstGeom prst="rect">
            <a:avLst/>
          </a:prstGeom>
        </p:spPr>
      </p:pic>
      <p:sp>
        <p:nvSpPr>
          <p:cNvPr id="8" name="Per 7">
            <a:extLst>
              <a:ext uri="{FF2B5EF4-FFF2-40B4-BE49-F238E27FC236}">
                <a16:creationId xmlns:a16="http://schemas.microsoft.com/office/drawing/2014/main" id="{D7217A09-F9A3-1B4F-8525-50095F92DFFE}"/>
              </a:ext>
            </a:extLst>
          </p:cNvPr>
          <p:cNvSpPr/>
          <p:nvPr/>
        </p:nvSpPr>
        <p:spPr>
          <a:xfrm>
            <a:off x="6476382" y="3255492"/>
            <a:ext cx="1545399" cy="1818735"/>
          </a:xfrm>
          <a:prstGeom prst="mathMultiply">
            <a:avLst>
              <a:gd name="adj1" fmla="val 1328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Google Shape;1519;p71">
            <a:extLst>
              <a:ext uri="{FF2B5EF4-FFF2-40B4-BE49-F238E27FC236}">
                <a16:creationId xmlns:a16="http://schemas.microsoft.com/office/drawing/2014/main" id="{35F82E0A-F4EA-4744-A214-847A4507EE1E}"/>
              </a:ext>
            </a:extLst>
          </p:cNvPr>
          <p:cNvSpPr>
            <a:spLocks noChangeAspect="1"/>
          </p:cNvSpPr>
          <p:nvPr/>
        </p:nvSpPr>
        <p:spPr>
          <a:xfrm>
            <a:off x="712975" y="1417469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519;p71">
            <a:extLst>
              <a:ext uri="{FF2B5EF4-FFF2-40B4-BE49-F238E27FC236}">
                <a16:creationId xmlns:a16="http://schemas.microsoft.com/office/drawing/2014/main" id="{73E3D398-B53F-AC4F-8FDC-83F3300DCE1A}"/>
              </a:ext>
            </a:extLst>
          </p:cNvPr>
          <p:cNvSpPr>
            <a:spLocks noChangeAspect="1"/>
          </p:cNvSpPr>
          <p:nvPr/>
        </p:nvSpPr>
        <p:spPr>
          <a:xfrm>
            <a:off x="712975" y="2062053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519;p71">
            <a:extLst>
              <a:ext uri="{FF2B5EF4-FFF2-40B4-BE49-F238E27FC236}">
                <a16:creationId xmlns:a16="http://schemas.microsoft.com/office/drawing/2014/main" id="{2F7FA061-5EC5-3043-B9A1-D6718976656B}"/>
              </a:ext>
            </a:extLst>
          </p:cNvPr>
          <p:cNvSpPr>
            <a:spLocks noChangeAspect="1"/>
          </p:cNvSpPr>
          <p:nvPr/>
        </p:nvSpPr>
        <p:spPr>
          <a:xfrm>
            <a:off x="712975" y="3334345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519;p71">
            <a:extLst>
              <a:ext uri="{FF2B5EF4-FFF2-40B4-BE49-F238E27FC236}">
                <a16:creationId xmlns:a16="http://schemas.microsoft.com/office/drawing/2014/main" id="{A5761B74-3143-DF42-B88B-D4B21578792A}"/>
              </a:ext>
            </a:extLst>
          </p:cNvPr>
          <p:cNvSpPr>
            <a:spLocks noChangeAspect="1"/>
          </p:cNvSpPr>
          <p:nvPr/>
        </p:nvSpPr>
        <p:spPr>
          <a:xfrm>
            <a:off x="712975" y="3841157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BAE51F-C0A1-40CB-BFC8-A70946657DF1}"/>
              </a:ext>
            </a:extLst>
          </p:cNvPr>
          <p:cNvSpPr txBox="1"/>
          <p:nvPr/>
        </p:nvSpPr>
        <p:spPr>
          <a:xfrm>
            <a:off x="5222019" y="1888387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PD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grpSp>
        <p:nvGrpSpPr>
          <p:cNvPr id="16" name="Google Shape;647;p35">
            <a:extLst>
              <a:ext uri="{FF2B5EF4-FFF2-40B4-BE49-F238E27FC236}">
                <a16:creationId xmlns:a16="http://schemas.microsoft.com/office/drawing/2014/main" id="{46619F34-32D1-4316-A8A7-0DA400D56679}"/>
              </a:ext>
            </a:extLst>
          </p:cNvPr>
          <p:cNvGrpSpPr/>
          <p:nvPr/>
        </p:nvGrpSpPr>
        <p:grpSpPr>
          <a:xfrm rot="10800000">
            <a:off x="7514984" y="1742392"/>
            <a:ext cx="1453044" cy="1322152"/>
            <a:chOff x="-8450525" y="238125"/>
            <a:chExt cx="8822050" cy="5238750"/>
          </a:xfrm>
        </p:grpSpPr>
        <p:sp>
          <p:nvSpPr>
            <p:cNvPr id="17" name="Google Shape;648;p35">
              <a:extLst>
                <a:ext uri="{FF2B5EF4-FFF2-40B4-BE49-F238E27FC236}">
                  <a16:creationId xmlns:a16="http://schemas.microsoft.com/office/drawing/2014/main" id="{8374AB37-04E6-4C4F-949A-6E686F348717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49;p35">
              <a:extLst>
                <a:ext uri="{FF2B5EF4-FFF2-40B4-BE49-F238E27FC236}">
                  <a16:creationId xmlns:a16="http://schemas.microsoft.com/office/drawing/2014/main" id="{8C173D2A-7FD9-46EA-82C1-0C6C9C2AB1E4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50;p35">
              <a:extLst>
                <a:ext uri="{FF2B5EF4-FFF2-40B4-BE49-F238E27FC236}">
                  <a16:creationId xmlns:a16="http://schemas.microsoft.com/office/drawing/2014/main" id="{115B7CCE-9E94-47C8-9060-230C3AD2DC31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651;p35">
              <a:extLst>
                <a:ext uri="{FF2B5EF4-FFF2-40B4-BE49-F238E27FC236}">
                  <a16:creationId xmlns:a16="http://schemas.microsoft.com/office/drawing/2014/main" id="{BAEB18F2-C2E3-4DEA-86DD-FB3ABF6E58EA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35">
              <a:extLst>
                <a:ext uri="{FF2B5EF4-FFF2-40B4-BE49-F238E27FC236}">
                  <a16:creationId xmlns:a16="http://schemas.microsoft.com/office/drawing/2014/main" id="{971426B7-6FBB-4B0F-8A84-319F5E36F3B7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653;p35">
              <a:extLst>
                <a:ext uri="{FF2B5EF4-FFF2-40B4-BE49-F238E27FC236}">
                  <a16:creationId xmlns:a16="http://schemas.microsoft.com/office/drawing/2014/main" id="{F9CF4FAE-722D-4C4F-AA7E-D4335AFAF7CE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54;p35">
              <a:extLst>
                <a:ext uri="{FF2B5EF4-FFF2-40B4-BE49-F238E27FC236}">
                  <a16:creationId xmlns:a16="http://schemas.microsoft.com/office/drawing/2014/main" id="{9E6B5A31-8B4C-4587-9211-0AAA57ADB60B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55;p35">
              <a:extLst>
                <a:ext uri="{FF2B5EF4-FFF2-40B4-BE49-F238E27FC236}">
                  <a16:creationId xmlns:a16="http://schemas.microsoft.com/office/drawing/2014/main" id="{C2238C2C-2377-4EFF-93E7-9BD5C51D5BAD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56;p35">
              <a:extLst>
                <a:ext uri="{FF2B5EF4-FFF2-40B4-BE49-F238E27FC236}">
                  <a16:creationId xmlns:a16="http://schemas.microsoft.com/office/drawing/2014/main" id="{A6AE7750-C468-42FD-801F-575B736BCE8F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57;p35">
              <a:extLst>
                <a:ext uri="{FF2B5EF4-FFF2-40B4-BE49-F238E27FC236}">
                  <a16:creationId xmlns:a16="http://schemas.microsoft.com/office/drawing/2014/main" id="{EDBCC82C-CCDD-4303-A147-CA2A5A54255D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58;p35">
              <a:extLst>
                <a:ext uri="{FF2B5EF4-FFF2-40B4-BE49-F238E27FC236}">
                  <a16:creationId xmlns:a16="http://schemas.microsoft.com/office/drawing/2014/main" id="{D3BB8503-94FE-4677-A8EE-296637FF36F7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59;p35">
              <a:extLst>
                <a:ext uri="{FF2B5EF4-FFF2-40B4-BE49-F238E27FC236}">
                  <a16:creationId xmlns:a16="http://schemas.microsoft.com/office/drawing/2014/main" id="{623FA776-EA4B-406C-879D-0B04312A6322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60;p35">
              <a:extLst>
                <a:ext uri="{FF2B5EF4-FFF2-40B4-BE49-F238E27FC236}">
                  <a16:creationId xmlns:a16="http://schemas.microsoft.com/office/drawing/2014/main" id="{9D014824-6D19-4544-966C-1F740040C06B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61;p35">
              <a:extLst>
                <a:ext uri="{FF2B5EF4-FFF2-40B4-BE49-F238E27FC236}">
                  <a16:creationId xmlns:a16="http://schemas.microsoft.com/office/drawing/2014/main" id="{50AFA10D-74D3-4E99-AC4A-DEC9439CD82D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62;p35">
              <a:extLst>
                <a:ext uri="{FF2B5EF4-FFF2-40B4-BE49-F238E27FC236}">
                  <a16:creationId xmlns:a16="http://schemas.microsoft.com/office/drawing/2014/main" id="{74AE7B4B-201E-424B-A83A-8D7DB275A54D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63;p35">
              <a:extLst>
                <a:ext uri="{FF2B5EF4-FFF2-40B4-BE49-F238E27FC236}">
                  <a16:creationId xmlns:a16="http://schemas.microsoft.com/office/drawing/2014/main" id="{55F81420-303F-43CC-87BD-483FB43D694A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64;p35">
              <a:extLst>
                <a:ext uri="{FF2B5EF4-FFF2-40B4-BE49-F238E27FC236}">
                  <a16:creationId xmlns:a16="http://schemas.microsoft.com/office/drawing/2014/main" id="{80AD58CF-B475-43F8-A666-6F13FD6FB5E8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65;p35">
              <a:extLst>
                <a:ext uri="{FF2B5EF4-FFF2-40B4-BE49-F238E27FC236}">
                  <a16:creationId xmlns:a16="http://schemas.microsoft.com/office/drawing/2014/main" id="{1365CE40-4786-4E2E-A95C-D9342DA9E7A3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66;p35">
              <a:extLst>
                <a:ext uri="{FF2B5EF4-FFF2-40B4-BE49-F238E27FC236}">
                  <a16:creationId xmlns:a16="http://schemas.microsoft.com/office/drawing/2014/main" id="{8A5A1F86-0D3E-4695-8A45-377598906854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67;p35">
              <a:extLst>
                <a:ext uri="{FF2B5EF4-FFF2-40B4-BE49-F238E27FC236}">
                  <a16:creationId xmlns:a16="http://schemas.microsoft.com/office/drawing/2014/main" id="{830FF90A-45B3-4737-8DBC-E8E27C3FA80F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68;p35">
              <a:extLst>
                <a:ext uri="{FF2B5EF4-FFF2-40B4-BE49-F238E27FC236}">
                  <a16:creationId xmlns:a16="http://schemas.microsoft.com/office/drawing/2014/main" id="{E77A1C9C-FCC2-4017-8FD2-C1903963AFF0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69;p35">
              <a:extLst>
                <a:ext uri="{FF2B5EF4-FFF2-40B4-BE49-F238E27FC236}">
                  <a16:creationId xmlns:a16="http://schemas.microsoft.com/office/drawing/2014/main" id="{834E220B-10EB-4620-8182-D706C55334A4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70;p35">
              <a:extLst>
                <a:ext uri="{FF2B5EF4-FFF2-40B4-BE49-F238E27FC236}">
                  <a16:creationId xmlns:a16="http://schemas.microsoft.com/office/drawing/2014/main" id="{69110DDA-16ED-4CB6-A80C-F05F4ED6FFC6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71;p35">
              <a:extLst>
                <a:ext uri="{FF2B5EF4-FFF2-40B4-BE49-F238E27FC236}">
                  <a16:creationId xmlns:a16="http://schemas.microsoft.com/office/drawing/2014/main" id="{E5F94072-E8C2-4DCC-ACBF-9340C0A26DD1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72;p35">
              <a:extLst>
                <a:ext uri="{FF2B5EF4-FFF2-40B4-BE49-F238E27FC236}">
                  <a16:creationId xmlns:a16="http://schemas.microsoft.com/office/drawing/2014/main" id="{FADDCED7-12C3-4A00-823B-F5EFAA7E7C07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73;p35">
              <a:extLst>
                <a:ext uri="{FF2B5EF4-FFF2-40B4-BE49-F238E27FC236}">
                  <a16:creationId xmlns:a16="http://schemas.microsoft.com/office/drawing/2014/main" id="{B8E4C324-9059-42F1-8583-AA71D6E8D7AF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74;p35">
              <a:extLst>
                <a:ext uri="{FF2B5EF4-FFF2-40B4-BE49-F238E27FC236}">
                  <a16:creationId xmlns:a16="http://schemas.microsoft.com/office/drawing/2014/main" id="{BABC99C6-612F-4AC9-B851-03C81C5A658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75;p35">
              <a:extLst>
                <a:ext uri="{FF2B5EF4-FFF2-40B4-BE49-F238E27FC236}">
                  <a16:creationId xmlns:a16="http://schemas.microsoft.com/office/drawing/2014/main" id="{DE496DDC-9926-42B5-89F4-2285CA6F1F77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76;p35">
              <a:extLst>
                <a:ext uri="{FF2B5EF4-FFF2-40B4-BE49-F238E27FC236}">
                  <a16:creationId xmlns:a16="http://schemas.microsoft.com/office/drawing/2014/main" id="{3E2D4887-E24F-48B4-81A2-040F50ADC30A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77;p35">
              <a:extLst>
                <a:ext uri="{FF2B5EF4-FFF2-40B4-BE49-F238E27FC236}">
                  <a16:creationId xmlns:a16="http://schemas.microsoft.com/office/drawing/2014/main" id="{F0F9AE03-10B8-435F-866F-09289B81A2C7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78;p35">
              <a:extLst>
                <a:ext uri="{FF2B5EF4-FFF2-40B4-BE49-F238E27FC236}">
                  <a16:creationId xmlns:a16="http://schemas.microsoft.com/office/drawing/2014/main" id="{F2B208E7-CE45-49CA-957E-B09C72AA7E06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79;p35">
              <a:extLst>
                <a:ext uri="{FF2B5EF4-FFF2-40B4-BE49-F238E27FC236}">
                  <a16:creationId xmlns:a16="http://schemas.microsoft.com/office/drawing/2014/main" id="{83AF324E-A422-4466-8E38-70EBFD4326BD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80;p35">
              <a:extLst>
                <a:ext uri="{FF2B5EF4-FFF2-40B4-BE49-F238E27FC236}">
                  <a16:creationId xmlns:a16="http://schemas.microsoft.com/office/drawing/2014/main" id="{4E3DFEF8-EBD0-494F-9173-A0B3C7D962EF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81;p35">
              <a:extLst>
                <a:ext uri="{FF2B5EF4-FFF2-40B4-BE49-F238E27FC236}">
                  <a16:creationId xmlns:a16="http://schemas.microsoft.com/office/drawing/2014/main" id="{0B33F149-D5FB-4E1D-B9CE-F2E007D74287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82;p35">
              <a:extLst>
                <a:ext uri="{FF2B5EF4-FFF2-40B4-BE49-F238E27FC236}">
                  <a16:creationId xmlns:a16="http://schemas.microsoft.com/office/drawing/2014/main" id="{AAA706C7-E01C-41AB-8BD9-1DDA172AE3E2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83;p35">
              <a:extLst>
                <a:ext uri="{FF2B5EF4-FFF2-40B4-BE49-F238E27FC236}">
                  <a16:creationId xmlns:a16="http://schemas.microsoft.com/office/drawing/2014/main" id="{A70EF5DE-16B1-4934-931D-AB0188AF757F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84;p35">
              <a:extLst>
                <a:ext uri="{FF2B5EF4-FFF2-40B4-BE49-F238E27FC236}">
                  <a16:creationId xmlns:a16="http://schemas.microsoft.com/office/drawing/2014/main" id="{FEDA76D1-6AA5-4C2B-AA6A-1669F1A72B44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85;p35">
              <a:extLst>
                <a:ext uri="{FF2B5EF4-FFF2-40B4-BE49-F238E27FC236}">
                  <a16:creationId xmlns:a16="http://schemas.microsoft.com/office/drawing/2014/main" id="{6E145120-3759-4FFF-9830-D6D7B2FF47C9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86;p35">
              <a:extLst>
                <a:ext uri="{FF2B5EF4-FFF2-40B4-BE49-F238E27FC236}">
                  <a16:creationId xmlns:a16="http://schemas.microsoft.com/office/drawing/2014/main" id="{9E0E61FE-1600-43E7-9115-5BC6FBC6E67E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87;p35">
              <a:extLst>
                <a:ext uri="{FF2B5EF4-FFF2-40B4-BE49-F238E27FC236}">
                  <a16:creationId xmlns:a16="http://schemas.microsoft.com/office/drawing/2014/main" id="{F2AE6EF2-EBE4-44F4-93C2-FA98E008FBC2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88;p35">
              <a:extLst>
                <a:ext uri="{FF2B5EF4-FFF2-40B4-BE49-F238E27FC236}">
                  <a16:creationId xmlns:a16="http://schemas.microsoft.com/office/drawing/2014/main" id="{66FDCF87-2B5B-4302-BF43-884A714EB330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89;p35">
              <a:extLst>
                <a:ext uri="{FF2B5EF4-FFF2-40B4-BE49-F238E27FC236}">
                  <a16:creationId xmlns:a16="http://schemas.microsoft.com/office/drawing/2014/main" id="{7D072E11-ACCC-4233-9081-FE632F092D0E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90;p35">
              <a:extLst>
                <a:ext uri="{FF2B5EF4-FFF2-40B4-BE49-F238E27FC236}">
                  <a16:creationId xmlns:a16="http://schemas.microsoft.com/office/drawing/2014/main" id="{300AEA02-5323-4804-811E-9B917E3DCDA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91;p35">
              <a:extLst>
                <a:ext uri="{FF2B5EF4-FFF2-40B4-BE49-F238E27FC236}">
                  <a16:creationId xmlns:a16="http://schemas.microsoft.com/office/drawing/2014/main" id="{FB0E0000-0B60-413F-B7BA-E81EA779E4A2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92;p35">
              <a:extLst>
                <a:ext uri="{FF2B5EF4-FFF2-40B4-BE49-F238E27FC236}">
                  <a16:creationId xmlns:a16="http://schemas.microsoft.com/office/drawing/2014/main" id="{1B2606AD-D325-4335-975D-84FC02A9C9B6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93;p35">
              <a:extLst>
                <a:ext uri="{FF2B5EF4-FFF2-40B4-BE49-F238E27FC236}">
                  <a16:creationId xmlns:a16="http://schemas.microsoft.com/office/drawing/2014/main" id="{5E43CD3B-1505-4BCA-BD7A-1A6425100B51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94;p35">
              <a:extLst>
                <a:ext uri="{FF2B5EF4-FFF2-40B4-BE49-F238E27FC236}">
                  <a16:creationId xmlns:a16="http://schemas.microsoft.com/office/drawing/2014/main" id="{84DDE3E3-9E19-4172-ADFF-47E378E07F20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95;p35">
              <a:extLst>
                <a:ext uri="{FF2B5EF4-FFF2-40B4-BE49-F238E27FC236}">
                  <a16:creationId xmlns:a16="http://schemas.microsoft.com/office/drawing/2014/main" id="{E34EDEB6-D812-4002-86B6-7D3F711D9F8C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96;p35">
              <a:extLst>
                <a:ext uri="{FF2B5EF4-FFF2-40B4-BE49-F238E27FC236}">
                  <a16:creationId xmlns:a16="http://schemas.microsoft.com/office/drawing/2014/main" id="{7C30BA2F-10C3-4AAE-8BC0-0F58E5086ADD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97;p35">
              <a:extLst>
                <a:ext uri="{FF2B5EF4-FFF2-40B4-BE49-F238E27FC236}">
                  <a16:creationId xmlns:a16="http://schemas.microsoft.com/office/drawing/2014/main" id="{0694CAC6-82B0-40CD-AB0C-C2139A4809A5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98;p35">
              <a:extLst>
                <a:ext uri="{FF2B5EF4-FFF2-40B4-BE49-F238E27FC236}">
                  <a16:creationId xmlns:a16="http://schemas.microsoft.com/office/drawing/2014/main" id="{A5A04A77-2011-4BDB-BAD5-71CB810F5BE8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99;p35">
              <a:extLst>
                <a:ext uri="{FF2B5EF4-FFF2-40B4-BE49-F238E27FC236}">
                  <a16:creationId xmlns:a16="http://schemas.microsoft.com/office/drawing/2014/main" id="{4218879B-4D06-4A99-9B76-CF736A6FEE6B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700;p35">
              <a:extLst>
                <a:ext uri="{FF2B5EF4-FFF2-40B4-BE49-F238E27FC236}">
                  <a16:creationId xmlns:a16="http://schemas.microsoft.com/office/drawing/2014/main" id="{30CC5E81-6A27-42A1-B558-F351686FD9F5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1;p35">
              <a:extLst>
                <a:ext uri="{FF2B5EF4-FFF2-40B4-BE49-F238E27FC236}">
                  <a16:creationId xmlns:a16="http://schemas.microsoft.com/office/drawing/2014/main" id="{9CCECEEF-A888-4F0E-BC1D-37765616FA2D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02;p35">
              <a:extLst>
                <a:ext uri="{FF2B5EF4-FFF2-40B4-BE49-F238E27FC236}">
                  <a16:creationId xmlns:a16="http://schemas.microsoft.com/office/drawing/2014/main" id="{D903297B-F0DA-47A7-BC32-86AA22322B43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03;p35">
              <a:extLst>
                <a:ext uri="{FF2B5EF4-FFF2-40B4-BE49-F238E27FC236}">
                  <a16:creationId xmlns:a16="http://schemas.microsoft.com/office/drawing/2014/main" id="{DC0411F1-87F1-4C00-80B5-EBC54B7B5054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" y="1449108"/>
            <a:ext cx="5066441" cy="25332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712" y="3693847"/>
            <a:ext cx="3546389" cy="13117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277" y="1449108"/>
            <a:ext cx="5066441" cy="25332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45712" y="3695204"/>
            <a:ext cx="3546389" cy="1309017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083B15E-6991-8F49-BD78-52C685A719C6}"/>
              </a:ext>
            </a:extLst>
          </p:cNvPr>
          <p:cNvSpPr txBox="1"/>
          <p:nvPr/>
        </p:nvSpPr>
        <p:spPr>
          <a:xfrm>
            <a:off x="5222019" y="1888387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MPC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grpSp>
        <p:nvGrpSpPr>
          <p:cNvPr id="74" name="Google Shape;941;p40">
            <a:extLst>
              <a:ext uri="{FF2B5EF4-FFF2-40B4-BE49-F238E27FC236}">
                <a16:creationId xmlns:a16="http://schemas.microsoft.com/office/drawing/2014/main" id="{2020FB9F-534B-B642-BB67-F92EA1D355C6}"/>
              </a:ext>
            </a:extLst>
          </p:cNvPr>
          <p:cNvGrpSpPr/>
          <p:nvPr/>
        </p:nvGrpSpPr>
        <p:grpSpPr>
          <a:xfrm rot="10800000">
            <a:off x="7528218" y="1554439"/>
            <a:ext cx="1064671" cy="1737585"/>
            <a:chOff x="-3800875" y="-14524700"/>
            <a:chExt cx="5565450" cy="14762825"/>
          </a:xfrm>
        </p:grpSpPr>
        <p:sp>
          <p:nvSpPr>
            <p:cNvPr id="75" name="Google Shape;942;p40">
              <a:extLst>
                <a:ext uri="{FF2B5EF4-FFF2-40B4-BE49-F238E27FC236}">
                  <a16:creationId xmlns:a16="http://schemas.microsoft.com/office/drawing/2014/main" id="{F8D8D7A6-F8A6-CD4F-B10C-08B9EB6072A1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943;p40">
              <a:extLst>
                <a:ext uri="{FF2B5EF4-FFF2-40B4-BE49-F238E27FC236}">
                  <a16:creationId xmlns:a16="http://schemas.microsoft.com/office/drawing/2014/main" id="{38F25CE1-FF1B-B349-B8CC-D1FF44C01C36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944;p40">
              <a:extLst>
                <a:ext uri="{FF2B5EF4-FFF2-40B4-BE49-F238E27FC236}">
                  <a16:creationId xmlns:a16="http://schemas.microsoft.com/office/drawing/2014/main" id="{049C7D87-932C-6947-B0A9-656ECA92F641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945;p40">
              <a:extLst>
                <a:ext uri="{FF2B5EF4-FFF2-40B4-BE49-F238E27FC236}">
                  <a16:creationId xmlns:a16="http://schemas.microsoft.com/office/drawing/2014/main" id="{48E027D3-C0D1-3648-97DC-B3CB9A3F10F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946;p40">
              <a:extLst>
                <a:ext uri="{FF2B5EF4-FFF2-40B4-BE49-F238E27FC236}">
                  <a16:creationId xmlns:a16="http://schemas.microsoft.com/office/drawing/2014/main" id="{3DAD3BB8-539B-8B4E-86F1-9E182F4ED150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947;p40">
              <a:extLst>
                <a:ext uri="{FF2B5EF4-FFF2-40B4-BE49-F238E27FC236}">
                  <a16:creationId xmlns:a16="http://schemas.microsoft.com/office/drawing/2014/main" id="{BF20D99E-FB61-2B44-BD5A-82E0FB1E9DD2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948;p40">
              <a:extLst>
                <a:ext uri="{FF2B5EF4-FFF2-40B4-BE49-F238E27FC236}">
                  <a16:creationId xmlns:a16="http://schemas.microsoft.com/office/drawing/2014/main" id="{A0623D8C-417E-0C4A-9E40-0B8D9EF6A737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949;p40">
              <a:extLst>
                <a:ext uri="{FF2B5EF4-FFF2-40B4-BE49-F238E27FC236}">
                  <a16:creationId xmlns:a16="http://schemas.microsoft.com/office/drawing/2014/main" id="{1E4E6021-797C-AB4D-9E93-8D82003F7B11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950;p40">
              <a:extLst>
                <a:ext uri="{FF2B5EF4-FFF2-40B4-BE49-F238E27FC236}">
                  <a16:creationId xmlns:a16="http://schemas.microsoft.com/office/drawing/2014/main" id="{6D1C4009-F1AC-6D47-B7DE-99BFE18C2D9E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951;p40">
              <a:extLst>
                <a:ext uri="{FF2B5EF4-FFF2-40B4-BE49-F238E27FC236}">
                  <a16:creationId xmlns:a16="http://schemas.microsoft.com/office/drawing/2014/main" id="{ADFF9DD8-EE4F-2146-B5D9-8B62ED6EE09F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952;p40">
              <a:extLst>
                <a:ext uri="{FF2B5EF4-FFF2-40B4-BE49-F238E27FC236}">
                  <a16:creationId xmlns:a16="http://schemas.microsoft.com/office/drawing/2014/main" id="{FE23EB19-9950-3B4C-A8F6-A2C727D3568D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953;p40">
              <a:extLst>
                <a:ext uri="{FF2B5EF4-FFF2-40B4-BE49-F238E27FC236}">
                  <a16:creationId xmlns:a16="http://schemas.microsoft.com/office/drawing/2014/main" id="{57B1970A-C19E-9944-859A-41202112839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54;p40">
              <a:extLst>
                <a:ext uri="{FF2B5EF4-FFF2-40B4-BE49-F238E27FC236}">
                  <a16:creationId xmlns:a16="http://schemas.microsoft.com/office/drawing/2014/main" id="{69500E13-E077-2946-9FE3-DFC0829158B1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55;p40">
              <a:extLst>
                <a:ext uri="{FF2B5EF4-FFF2-40B4-BE49-F238E27FC236}">
                  <a16:creationId xmlns:a16="http://schemas.microsoft.com/office/drawing/2014/main" id="{9B7CA9DF-435F-5F45-96A1-0AEFA6066052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956;p40">
              <a:extLst>
                <a:ext uri="{FF2B5EF4-FFF2-40B4-BE49-F238E27FC236}">
                  <a16:creationId xmlns:a16="http://schemas.microsoft.com/office/drawing/2014/main" id="{4B238E5C-F27A-7946-9124-2833A5EF2E2D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57;p40">
              <a:extLst>
                <a:ext uri="{FF2B5EF4-FFF2-40B4-BE49-F238E27FC236}">
                  <a16:creationId xmlns:a16="http://schemas.microsoft.com/office/drawing/2014/main" id="{A48C27D1-527A-124C-B7C1-36BFDB5B93F3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58;p40">
              <a:extLst>
                <a:ext uri="{FF2B5EF4-FFF2-40B4-BE49-F238E27FC236}">
                  <a16:creationId xmlns:a16="http://schemas.microsoft.com/office/drawing/2014/main" id="{611FB788-1F50-B141-B1D5-5DFBC2BEFC8A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59;p40">
              <a:extLst>
                <a:ext uri="{FF2B5EF4-FFF2-40B4-BE49-F238E27FC236}">
                  <a16:creationId xmlns:a16="http://schemas.microsoft.com/office/drawing/2014/main" id="{618A5DA2-055F-E34C-96B8-9BCB9F7765FD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60;p40">
              <a:extLst>
                <a:ext uri="{FF2B5EF4-FFF2-40B4-BE49-F238E27FC236}">
                  <a16:creationId xmlns:a16="http://schemas.microsoft.com/office/drawing/2014/main" id="{B00B8918-3A71-F543-873E-4FD3B92AB2AD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61;p40">
              <a:extLst>
                <a:ext uri="{FF2B5EF4-FFF2-40B4-BE49-F238E27FC236}">
                  <a16:creationId xmlns:a16="http://schemas.microsoft.com/office/drawing/2014/main" id="{0C035E61-5C58-A74A-B26B-7552AB4DDF1E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62;p40">
              <a:extLst>
                <a:ext uri="{FF2B5EF4-FFF2-40B4-BE49-F238E27FC236}">
                  <a16:creationId xmlns:a16="http://schemas.microsoft.com/office/drawing/2014/main" id="{75744710-0632-804A-A433-05AA143C00C1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3;p40">
              <a:extLst>
                <a:ext uri="{FF2B5EF4-FFF2-40B4-BE49-F238E27FC236}">
                  <a16:creationId xmlns:a16="http://schemas.microsoft.com/office/drawing/2014/main" id="{7C77CA69-EC23-DC44-A1AA-34FA94A8060D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64;p40">
              <a:extLst>
                <a:ext uri="{FF2B5EF4-FFF2-40B4-BE49-F238E27FC236}">
                  <a16:creationId xmlns:a16="http://schemas.microsoft.com/office/drawing/2014/main" id="{CFA1C6AC-756F-E141-8394-916265AD4FEA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65;p40">
              <a:extLst>
                <a:ext uri="{FF2B5EF4-FFF2-40B4-BE49-F238E27FC236}">
                  <a16:creationId xmlns:a16="http://schemas.microsoft.com/office/drawing/2014/main" id="{733AD3A2-B8A1-954C-8F78-09FD7A7D9EE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66;p40">
              <a:extLst>
                <a:ext uri="{FF2B5EF4-FFF2-40B4-BE49-F238E27FC236}">
                  <a16:creationId xmlns:a16="http://schemas.microsoft.com/office/drawing/2014/main" id="{406D2D2A-1789-2C42-A10F-A838AC046C51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967;p40">
              <a:extLst>
                <a:ext uri="{FF2B5EF4-FFF2-40B4-BE49-F238E27FC236}">
                  <a16:creationId xmlns:a16="http://schemas.microsoft.com/office/drawing/2014/main" id="{D7CD2A09-42C9-AB44-AFD5-7403FAF8161D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68;p40">
              <a:extLst>
                <a:ext uri="{FF2B5EF4-FFF2-40B4-BE49-F238E27FC236}">
                  <a16:creationId xmlns:a16="http://schemas.microsoft.com/office/drawing/2014/main" id="{F4E99C04-4F34-7E41-8D80-B17071A735F0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969;p40">
              <a:extLst>
                <a:ext uri="{FF2B5EF4-FFF2-40B4-BE49-F238E27FC236}">
                  <a16:creationId xmlns:a16="http://schemas.microsoft.com/office/drawing/2014/main" id="{FA73B2C9-0E6B-134B-9D4D-056C1D0D9753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970;p40">
              <a:extLst>
                <a:ext uri="{FF2B5EF4-FFF2-40B4-BE49-F238E27FC236}">
                  <a16:creationId xmlns:a16="http://schemas.microsoft.com/office/drawing/2014/main" id="{9FB05502-F3D2-6240-873E-FB3F687F0C7F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971;p40">
              <a:extLst>
                <a:ext uri="{FF2B5EF4-FFF2-40B4-BE49-F238E27FC236}">
                  <a16:creationId xmlns:a16="http://schemas.microsoft.com/office/drawing/2014/main" id="{F4A5FD72-CA8B-D748-9F88-3A7A6D0FF670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972;p40">
              <a:extLst>
                <a:ext uri="{FF2B5EF4-FFF2-40B4-BE49-F238E27FC236}">
                  <a16:creationId xmlns:a16="http://schemas.microsoft.com/office/drawing/2014/main" id="{24293744-C82F-6849-B711-F2D438F59C11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973;p40">
              <a:extLst>
                <a:ext uri="{FF2B5EF4-FFF2-40B4-BE49-F238E27FC236}">
                  <a16:creationId xmlns:a16="http://schemas.microsoft.com/office/drawing/2014/main" id="{16EE03D3-1CF3-C845-8F44-9E6FBCBCE9B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974;p40">
              <a:extLst>
                <a:ext uri="{FF2B5EF4-FFF2-40B4-BE49-F238E27FC236}">
                  <a16:creationId xmlns:a16="http://schemas.microsoft.com/office/drawing/2014/main" id="{7AC1572C-5968-E240-A429-101386C8F2EF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975;p40">
              <a:extLst>
                <a:ext uri="{FF2B5EF4-FFF2-40B4-BE49-F238E27FC236}">
                  <a16:creationId xmlns:a16="http://schemas.microsoft.com/office/drawing/2014/main" id="{45A06F68-281D-A048-B5F5-DA9E10E6964C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976;p40">
              <a:extLst>
                <a:ext uri="{FF2B5EF4-FFF2-40B4-BE49-F238E27FC236}">
                  <a16:creationId xmlns:a16="http://schemas.microsoft.com/office/drawing/2014/main" id="{CF51DEC7-4108-AE4C-8322-F6FCC82F0031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5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68"/>
          <p:cNvSpPr txBox="1">
            <a:spLocks noGrp="1"/>
          </p:cNvSpPr>
          <p:nvPr>
            <p:ph type="title"/>
          </p:nvPr>
        </p:nvSpPr>
        <p:spPr>
          <a:xfrm>
            <a:off x="713100" y="1155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p:sp>
        <p:nvSpPr>
          <p:cNvPr id="1442" name="Google Shape;1442;p68"/>
          <p:cNvSpPr/>
          <p:nvPr/>
        </p:nvSpPr>
        <p:spPr>
          <a:xfrm>
            <a:off x="2715697" y="789710"/>
            <a:ext cx="4572071" cy="205645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68"/>
          <p:cNvSpPr/>
          <p:nvPr/>
        </p:nvSpPr>
        <p:spPr>
          <a:xfrm>
            <a:off x="180018" y="1589189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68"/>
          <p:cNvSpPr/>
          <p:nvPr/>
        </p:nvSpPr>
        <p:spPr>
          <a:xfrm>
            <a:off x="1965889" y="2955033"/>
            <a:ext cx="4572000" cy="2055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68"/>
          <p:cNvSpPr/>
          <p:nvPr/>
        </p:nvSpPr>
        <p:spPr>
          <a:xfrm>
            <a:off x="6260689" y="3754512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MPC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d.mp4" descr="pd.mp4">
            <a:hlinkClick r:id="" action="ppaction://media"/>
            <a:extLst>
              <a:ext uri="{FF2B5EF4-FFF2-40B4-BE49-F238E27FC236}">
                <a16:creationId xmlns:a16="http://schemas.microsoft.com/office/drawing/2014/main" id="{F4C87AC2-C19A-1C46-98CD-EF244D50E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04336" y="813351"/>
            <a:ext cx="4018352" cy="2009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mpc.mp4" descr="mpc.mp4">
            <a:hlinkClick r:id="" action="ppaction://media"/>
            <a:extLst>
              <a:ext uri="{FF2B5EF4-FFF2-40B4-BE49-F238E27FC236}">
                <a16:creationId xmlns:a16="http://schemas.microsoft.com/office/drawing/2014/main" id="{4C3A7FAD-E976-D04D-A3EC-F1596C3F49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43089" y="2978433"/>
            <a:ext cx="4017600" cy="20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oogle Shape;941;p40">
            <a:extLst>
              <a:ext uri="{FF2B5EF4-FFF2-40B4-BE49-F238E27FC236}">
                <a16:creationId xmlns:a16="http://schemas.microsoft.com/office/drawing/2014/main" id="{781A8EEA-8CD2-1049-8981-4B09C39B7EC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71388" y="3410493"/>
            <a:ext cx="701380" cy="1144680"/>
            <a:chOff x="-3800875" y="-14524700"/>
            <a:chExt cx="5565450" cy="14762825"/>
          </a:xfrm>
        </p:grpSpPr>
        <p:sp>
          <p:nvSpPr>
            <p:cNvPr id="17" name="Google Shape;942;p40">
              <a:extLst>
                <a:ext uri="{FF2B5EF4-FFF2-40B4-BE49-F238E27FC236}">
                  <a16:creationId xmlns:a16="http://schemas.microsoft.com/office/drawing/2014/main" id="{B0243D8A-4DFC-CD46-879F-2B323257615F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43;p40">
              <a:extLst>
                <a:ext uri="{FF2B5EF4-FFF2-40B4-BE49-F238E27FC236}">
                  <a16:creationId xmlns:a16="http://schemas.microsoft.com/office/drawing/2014/main" id="{207EC34A-A527-2445-9A69-B64FA26FF043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44;p40">
              <a:extLst>
                <a:ext uri="{FF2B5EF4-FFF2-40B4-BE49-F238E27FC236}">
                  <a16:creationId xmlns:a16="http://schemas.microsoft.com/office/drawing/2014/main" id="{53FCB718-84AE-8D40-9065-23D468F55A50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45;p40">
              <a:extLst>
                <a:ext uri="{FF2B5EF4-FFF2-40B4-BE49-F238E27FC236}">
                  <a16:creationId xmlns:a16="http://schemas.microsoft.com/office/drawing/2014/main" id="{90B75952-059C-284A-8CBF-A9693697579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46;p40">
              <a:extLst>
                <a:ext uri="{FF2B5EF4-FFF2-40B4-BE49-F238E27FC236}">
                  <a16:creationId xmlns:a16="http://schemas.microsoft.com/office/drawing/2014/main" id="{3DD86CCB-AD02-4B42-AB67-638FC5474031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47;p40">
              <a:extLst>
                <a:ext uri="{FF2B5EF4-FFF2-40B4-BE49-F238E27FC236}">
                  <a16:creationId xmlns:a16="http://schemas.microsoft.com/office/drawing/2014/main" id="{2CC7AA4E-7D33-8840-BA60-03AA5B40622E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48;p40">
              <a:extLst>
                <a:ext uri="{FF2B5EF4-FFF2-40B4-BE49-F238E27FC236}">
                  <a16:creationId xmlns:a16="http://schemas.microsoft.com/office/drawing/2014/main" id="{8850EDB5-F701-464B-962E-70556BA38606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49;p40">
              <a:extLst>
                <a:ext uri="{FF2B5EF4-FFF2-40B4-BE49-F238E27FC236}">
                  <a16:creationId xmlns:a16="http://schemas.microsoft.com/office/drawing/2014/main" id="{5FA8ADB2-80A6-4747-9BAE-67FF5BCE770C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50;p40">
              <a:extLst>
                <a:ext uri="{FF2B5EF4-FFF2-40B4-BE49-F238E27FC236}">
                  <a16:creationId xmlns:a16="http://schemas.microsoft.com/office/drawing/2014/main" id="{79814C84-0076-144B-A111-00157FE7A6DC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951;p40">
              <a:extLst>
                <a:ext uri="{FF2B5EF4-FFF2-40B4-BE49-F238E27FC236}">
                  <a16:creationId xmlns:a16="http://schemas.microsoft.com/office/drawing/2014/main" id="{A8F31A42-6D59-B543-A112-993B750A61C8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952;p40">
              <a:extLst>
                <a:ext uri="{FF2B5EF4-FFF2-40B4-BE49-F238E27FC236}">
                  <a16:creationId xmlns:a16="http://schemas.microsoft.com/office/drawing/2014/main" id="{E239140E-2CBF-4349-95E9-FFDB95F5CFB4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953;p40">
              <a:extLst>
                <a:ext uri="{FF2B5EF4-FFF2-40B4-BE49-F238E27FC236}">
                  <a16:creationId xmlns:a16="http://schemas.microsoft.com/office/drawing/2014/main" id="{B55D850A-E46A-5244-8F78-ABC946F3037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54;p40">
              <a:extLst>
                <a:ext uri="{FF2B5EF4-FFF2-40B4-BE49-F238E27FC236}">
                  <a16:creationId xmlns:a16="http://schemas.microsoft.com/office/drawing/2014/main" id="{9CAB56F4-6406-104B-9D72-FC4A27ACB316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955;p40">
              <a:extLst>
                <a:ext uri="{FF2B5EF4-FFF2-40B4-BE49-F238E27FC236}">
                  <a16:creationId xmlns:a16="http://schemas.microsoft.com/office/drawing/2014/main" id="{96340F00-E960-A14B-9694-32BA07BFCD95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56;p40">
              <a:extLst>
                <a:ext uri="{FF2B5EF4-FFF2-40B4-BE49-F238E27FC236}">
                  <a16:creationId xmlns:a16="http://schemas.microsoft.com/office/drawing/2014/main" id="{08A6D7EC-2E19-CF4F-AC63-30558ED83073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57;p40">
              <a:extLst>
                <a:ext uri="{FF2B5EF4-FFF2-40B4-BE49-F238E27FC236}">
                  <a16:creationId xmlns:a16="http://schemas.microsoft.com/office/drawing/2014/main" id="{17864290-2167-4B4B-95EC-2080FECDFA99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58;p40">
              <a:extLst>
                <a:ext uri="{FF2B5EF4-FFF2-40B4-BE49-F238E27FC236}">
                  <a16:creationId xmlns:a16="http://schemas.microsoft.com/office/drawing/2014/main" id="{8C1D0472-1C20-D44C-8E57-30DD3D3A0406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959;p40">
              <a:extLst>
                <a:ext uri="{FF2B5EF4-FFF2-40B4-BE49-F238E27FC236}">
                  <a16:creationId xmlns:a16="http://schemas.microsoft.com/office/drawing/2014/main" id="{5BBF69D5-5E21-E44F-9F26-78A8EB579D56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960;p40">
              <a:extLst>
                <a:ext uri="{FF2B5EF4-FFF2-40B4-BE49-F238E27FC236}">
                  <a16:creationId xmlns:a16="http://schemas.microsoft.com/office/drawing/2014/main" id="{06DD96B4-BDB7-7C4F-B512-4B528420060E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61;p40">
              <a:extLst>
                <a:ext uri="{FF2B5EF4-FFF2-40B4-BE49-F238E27FC236}">
                  <a16:creationId xmlns:a16="http://schemas.microsoft.com/office/drawing/2014/main" id="{B7E8E163-8642-D44D-A69B-E4E8744D4219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962;p40">
              <a:extLst>
                <a:ext uri="{FF2B5EF4-FFF2-40B4-BE49-F238E27FC236}">
                  <a16:creationId xmlns:a16="http://schemas.microsoft.com/office/drawing/2014/main" id="{2EF6CB6D-6987-5847-A64F-432A38E69CB4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963;p40">
              <a:extLst>
                <a:ext uri="{FF2B5EF4-FFF2-40B4-BE49-F238E27FC236}">
                  <a16:creationId xmlns:a16="http://schemas.microsoft.com/office/drawing/2014/main" id="{3BA3F749-A31E-9041-B785-23A8221755BC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964;p40">
              <a:extLst>
                <a:ext uri="{FF2B5EF4-FFF2-40B4-BE49-F238E27FC236}">
                  <a16:creationId xmlns:a16="http://schemas.microsoft.com/office/drawing/2014/main" id="{AB0B1A1E-9EB2-7440-B4FC-0BDA90C4A4F8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65;p40">
              <a:extLst>
                <a:ext uri="{FF2B5EF4-FFF2-40B4-BE49-F238E27FC236}">
                  <a16:creationId xmlns:a16="http://schemas.microsoft.com/office/drawing/2014/main" id="{E47BB6D4-5288-B444-BD75-B6A870F63E1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66;p40">
              <a:extLst>
                <a:ext uri="{FF2B5EF4-FFF2-40B4-BE49-F238E27FC236}">
                  <a16:creationId xmlns:a16="http://schemas.microsoft.com/office/drawing/2014/main" id="{C8A0F545-2459-4A48-8FF6-55B5E315A836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67;p40">
              <a:extLst>
                <a:ext uri="{FF2B5EF4-FFF2-40B4-BE49-F238E27FC236}">
                  <a16:creationId xmlns:a16="http://schemas.microsoft.com/office/drawing/2014/main" id="{EC19A3CB-E14A-0845-9EF0-FE46D1C808F8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68;p40">
              <a:extLst>
                <a:ext uri="{FF2B5EF4-FFF2-40B4-BE49-F238E27FC236}">
                  <a16:creationId xmlns:a16="http://schemas.microsoft.com/office/drawing/2014/main" id="{806983A9-1155-174E-B095-6EAD00DFE094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69;p40">
              <a:extLst>
                <a:ext uri="{FF2B5EF4-FFF2-40B4-BE49-F238E27FC236}">
                  <a16:creationId xmlns:a16="http://schemas.microsoft.com/office/drawing/2014/main" id="{145351D0-0D37-0D47-816E-A7B8E19DF182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70;p40">
              <a:extLst>
                <a:ext uri="{FF2B5EF4-FFF2-40B4-BE49-F238E27FC236}">
                  <a16:creationId xmlns:a16="http://schemas.microsoft.com/office/drawing/2014/main" id="{0DF3FBFF-F37E-4E47-B814-B0F49186158C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971;p40">
              <a:extLst>
                <a:ext uri="{FF2B5EF4-FFF2-40B4-BE49-F238E27FC236}">
                  <a16:creationId xmlns:a16="http://schemas.microsoft.com/office/drawing/2014/main" id="{F4668C97-585C-0D42-A7FF-85EAE98B94B4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972;p40">
              <a:extLst>
                <a:ext uri="{FF2B5EF4-FFF2-40B4-BE49-F238E27FC236}">
                  <a16:creationId xmlns:a16="http://schemas.microsoft.com/office/drawing/2014/main" id="{98724027-4B9B-7A44-B643-29CEAC9E17C4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973;p40">
              <a:extLst>
                <a:ext uri="{FF2B5EF4-FFF2-40B4-BE49-F238E27FC236}">
                  <a16:creationId xmlns:a16="http://schemas.microsoft.com/office/drawing/2014/main" id="{24C289C2-9C52-A245-B237-3A9286B57E9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974;p40">
              <a:extLst>
                <a:ext uri="{FF2B5EF4-FFF2-40B4-BE49-F238E27FC236}">
                  <a16:creationId xmlns:a16="http://schemas.microsoft.com/office/drawing/2014/main" id="{0384C4D0-6359-1146-8D03-0D968C94DFBD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975;p40">
              <a:extLst>
                <a:ext uri="{FF2B5EF4-FFF2-40B4-BE49-F238E27FC236}">
                  <a16:creationId xmlns:a16="http://schemas.microsoft.com/office/drawing/2014/main" id="{DF70B707-DBD1-804D-943C-2EC03894F668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976;p40">
              <a:extLst>
                <a:ext uri="{FF2B5EF4-FFF2-40B4-BE49-F238E27FC236}">
                  <a16:creationId xmlns:a16="http://schemas.microsoft.com/office/drawing/2014/main" id="{71E50C24-23CB-7B46-8E23-F03094AA9D5C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647;p35">
            <a:extLst>
              <a:ext uri="{FF2B5EF4-FFF2-40B4-BE49-F238E27FC236}">
                <a16:creationId xmlns:a16="http://schemas.microsoft.com/office/drawing/2014/main" id="{050A663D-5A33-9348-BBE9-CD091739A7C2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7626139" y="1464314"/>
            <a:ext cx="1068227" cy="972000"/>
            <a:chOff x="-8450525" y="238125"/>
            <a:chExt cx="8822050" cy="5238750"/>
          </a:xfrm>
        </p:grpSpPr>
        <p:sp>
          <p:nvSpPr>
            <p:cNvPr id="53" name="Google Shape;648;p35">
              <a:extLst>
                <a:ext uri="{FF2B5EF4-FFF2-40B4-BE49-F238E27FC236}">
                  <a16:creationId xmlns:a16="http://schemas.microsoft.com/office/drawing/2014/main" id="{7E6DBB10-FDCB-A74A-86AA-45FBC2898BE6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49;p35">
              <a:extLst>
                <a:ext uri="{FF2B5EF4-FFF2-40B4-BE49-F238E27FC236}">
                  <a16:creationId xmlns:a16="http://schemas.microsoft.com/office/drawing/2014/main" id="{3E4DDFC5-96E0-9E45-A138-FAD14A5B6138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50;p35">
              <a:extLst>
                <a:ext uri="{FF2B5EF4-FFF2-40B4-BE49-F238E27FC236}">
                  <a16:creationId xmlns:a16="http://schemas.microsoft.com/office/drawing/2014/main" id="{F249C9F8-9274-B546-AD45-57A4E1987943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51;p35">
              <a:extLst>
                <a:ext uri="{FF2B5EF4-FFF2-40B4-BE49-F238E27FC236}">
                  <a16:creationId xmlns:a16="http://schemas.microsoft.com/office/drawing/2014/main" id="{C75C1EBB-BC06-164E-929F-E95E71F77137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52;p35">
              <a:extLst>
                <a:ext uri="{FF2B5EF4-FFF2-40B4-BE49-F238E27FC236}">
                  <a16:creationId xmlns:a16="http://schemas.microsoft.com/office/drawing/2014/main" id="{0BA0971D-AA18-ED42-BB24-BF831EB7A46A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53;p35">
              <a:extLst>
                <a:ext uri="{FF2B5EF4-FFF2-40B4-BE49-F238E27FC236}">
                  <a16:creationId xmlns:a16="http://schemas.microsoft.com/office/drawing/2014/main" id="{9ED006F3-ABEC-E04A-8521-EA54008A8693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54;p35">
              <a:extLst>
                <a:ext uri="{FF2B5EF4-FFF2-40B4-BE49-F238E27FC236}">
                  <a16:creationId xmlns:a16="http://schemas.microsoft.com/office/drawing/2014/main" id="{EDE71E7E-CF02-354B-91F1-3DA4DEA09A21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55;p35">
              <a:extLst>
                <a:ext uri="{FF2B5EF4-FFF2-40B4-BE49-F238E27FC236}">
                  <a16:creationId xmlns:a16="http://schemas.microsoft.com/office/drawing/2014/main" id="{C8244B73-E361-204C-B979-18C32C624189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56;p35">
              <a:extLst>
                <a:ext uri="{FF2B5EF4-FFF2-40B4-BE49-F238E27FC236}">
                  <a16:creationId xmlns:a16="http://schemas.microsoft.com/office/drawing/2014/main" id="{C003405F-04AF-9A4B-AB98-CB00333D408A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57;p35">
              <a:extLst>
                <a:ext uri="{FF2B5EF4-FFF2-40B4-BE49-F238E27FC236}">
                  <a16:creationId xmlns:a16="http://schemas.microsoft.com/office/drawing/2014/main" id="{13979488-2E12-6642-A706-EF82A9D48F8C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8;p35">
              <a:extLst>
                <a:ext uri="{FF2B5EF4-FFF2-40B4-BE49-F238E27FC236}">
                  <a16:creationId xmlns:a16="http://schemas.microsoft.com/office/drawing/2014/main" id="{65F2D904-13AD-3E40-9260-EAFF410506A5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59;p35">
              <a:extLst>
                <a:ext uri="{FF2B5EF4-FFF2-40B4-BE49-F238E27FC236}">
                  <a16:creationId xmlns:a16="http://schemas.microsoft.com/office/drawing/2014/main" id="{217A563A-42E0-CD45-9089-655C491475DF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60;p35">
              <a:extLst>
                <a:ext uri="{FF2B5EF4-FFF2-40B4-BE49-F238E27FC236}">
                  <a16:creationId xmlns:a16="http://schemas.microsoft.com/office/drawing/2014/main" id="{6410536A-7C13-C643-9D7E-6D21CFBFD8C1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1;p35">
              <a:extLst>
                <a:ext uri="{FF2B5EF4-FFF2-40B4-BE49-F238E27FC236}">
                  <a16:creationId xmlns:a16="http://schemas.microsoft.com/office/drawing/2014/main" id="{55DA0BE7-4139-0246-A414-7397EAF892A7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62;p35">
              <a:extLst>
                <a:ext uri="{FF2B5EF4-FFF2-40B4-BE49-F238E27FC236}">
                  <a16:creationId xmlns:a16="http://schemas.microsoft.com/office/drawing/2014/main" id="{E6322A3B-3F98-474E-928F-025FE0B74F41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63;p35">
              <a:extLst>
                <a:ext uri="{FF2B5EF4-FFF2-40B4-BE49-F238E27FC236}">
                  <a16:creationId xmlns:a16="http://schemas.microsoft.com/office/drawing/2014/main" id="{CDF3607F-5871-7241-8CC7-918F4194DF11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64;p35">
              <a:extLst>
                <a:ext uri="{FF2B5EF4-FFF2-40B4-BE49-F238E27FC236}">
                  <a16:creationId xmlns:a16="http://schemas.microsoft.com/office/drawing/2014/main" id="{27527C5B-4424-0241-BD9E-CDF710CE1185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65;p35">
              <a:extLst>
                <a:ext uri="{FF2B5EF4-FFF2-40B4-BE49-F238E27FC236}">
                  <a16:creationId xmlns:a16="http://schemas.microsoft.com/office/drawing/2014/main" id="{FE7B7DFE-BE22-454E-B900-3879CFCB01D4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66;p35">
              <a:extLst>
                <a:ext uri="{FF2B5EF4-FFF2-40B4-BE49-F238E27FC236}">
                  <a16:creationId xmlns:a16="http://schemas.microsoft.com/office/drawing/2014/main" id="{2AE9E59D-82EA-A642-937C-0FABBB4B6791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67;p35">
              <a:extLst>
                <a:ext uri="{FF2B5EF4-FFF2-40B4-BE49-F238E27FC236}">
                  <a16:creationId xmlns:a16="http://schemas.microsoft.com/office/drawing/2014/main" id="{3F7F88B6-9B53-7C4C-9F14-4C51B178F3C3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68;p35">
              <a:extLst>
                <a:ext uri="{FF2B5EF4-FFF2-40B4-BE49-F238E27FC236}">
                  <a16:creationId xmlns:a16="http://schemas.microsoft.com/office/drawing/2014/main" id="{1094CED0-1746-0248-B61F-B4A3F35D3229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69;p35">
              <a:extLst>
                <a:ext uri="{FF2B5EF4-FFF2-40B4-BE49-F238E27FC236}">
                  <a16:creationId xmlns:a16="http://schemas.microsoft.com/office/drawing/2014/main" id="{AAB359F0-B3CC-7F46-9D2D-0FEC3306D0E7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70;p35">
              <a:extLst>
                <a:ext uri="{FF2B5EF4-FFF2-40B4-BE49-F238E27FC236}">
                  <a16:creationId xmlns:a16="http://schemas.microsoft.com/office/drawing/2014/main" id="{EDE16A1C-DD14-F341-9D84-73CEFF47CD68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71;p35">
              <a:extLst>
                <a:ext uri="{FF2B5EF4-FFF2-40B4-BE49-F238E27FC236}">
                  <a16:creationId xmlns:a16="http://schemas.microsoft.com/office/drawing/2014/main" id="{7E1F2544-5479-F04D-9B31-8B3C9AAE4A06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672;p35">
              <a:extLst>
                <a:ext uri="{FF2B5EF4-FFF2-40B4-BE49-F238E27FC236}">
                  <a16:creationId xmlns:a16="http://schemas.microsoft.com/office/drawing/2014/main" id="{37851701-1E85-294B-8303-3EC780F8AF52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73;p35">
              <a:extLst>
                <a:ext uri="{FF2B5EF4-FFF2-40B4-BE49-F238E27FC236}">
                  <a16:creationId xmlns:a16="http://schemas.microsoft.com/office/drawing/2014/main" id="{BD035BBC-00B1-9B4C-84C8-7468B5EAF4F0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74;p35">
              <a:extLst>
                <a:ext uri="{FF2B5EF4-FFF2-40B4-BE49-F238E27FC236}">
                  <a16:creationId xmlns:a16="http://schemas.microsoft.com/office/drawing/2014/main" id="{F7D4D786-D1DA-C642-ACBA-84B0E486B4A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75;p35">
              <a:extLst>
                <a:ext uri="{FF2B5EF4-FFF2-40B4-BE49-F238E27FC236}">
                  <a16:creationId xmlns:a16="http://schemas.microsoft.com/office/drawing/2014/main" id="{2DBBD70E-0AD5-FF49-B633-25AD86A2D9C0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76;p35">
              <a:extLst>
                <a:ext uri="{FF2B5EF4-FFF2-40B4-BE49-F238E27FC236}">
                  <a16:creationId xmlns:a16="http://schemas.microsoft.com/office/drawing/2014/main" id="{74415AF0-4A06-FF43-B311-19C0B551DDF2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677;p35">
              <a:extLst>
                <a:ext uri="{FF2B5EF4-FFF2-40B4-BE49-F238E27FC236}">
                  <a16:creationId xmlns:a16="http://schemas.microsoft.com/office/drawing/2014/main" id="{8D7A59D4-564A-374D-9F70-0D692C1D4351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678;p35">
              <a:extLst>
                <a:ext uri="{FF2B5EF4-FFF2-40B4-BE49-F238E27FC236}">
                  <a16:creationId xmlns:a16="http://schemas.microsoft.com/office/drawing/2014/main" id="{C4D59293-37A9-4D47-AC6A-044C3F9FEF60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79;p35">
              <a:extLst>
                <a:ext uri="{FF2B5EF4-FFF2-40B4-BE49-F238E27FC236}">
                  <a16:creationId xmlns:a16="http://schemas.microsoft.com/office/drawing/2014/main" id="{8DBD2F5D-EAF4-0E4A-9FCD-BD6D724EBA58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80;p35">
              <a:extLst>
                <a:ext uri="{FF2B5EF4-FFF2-40B4-BE49-F238E27FC236}">
                  <a16:creationId xmlns:a16="http://schemas.microsoft.com/office/drawing/2014/main" id="{BFCCE49A-7930-D34E-957B-E5C33127C5FB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81;p35">
              <a:extLst>
                <a:ext uri="{FF2B5EF4-FFF2-40B4-BE49-F238E27FC236}">
                  <a16:creationId xmlns:a16="http://schemas.microsoft.com/office/drawing/2014/main" id="{E978A1DB-B05E-4A49-8759-54FEC774A2FD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82;p35">
              <a:extLst>
                <a:ext uri="{FF2B5EF4-FFF2-40B4-BE49-F238E27FC236}">
                  <a16:creationId xmlns:a16="http://schemas.microsoft.com/office/drawing/2014/main" id="{7CB78084-5D9A-B847-916A-F87F14C6BC36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83;p35">
              <a:extLst>
                <a:ext uri="{FF2B5EF4-FFF2-40B4-BE49-F238E27FC236}">
                  <a16:creationId xmlns:a16="http://schemas.microsoft.com/office/drawing/2014/main" id="{9040BAB0-A244-A04C-B4D3-D1DF1E18E597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684;p35">
              <a:extLst>
                <a:ext uri="{FF2B5EF4-FFF2-40B4-BE49-F238E27FC236}">
                  <a16:creationId xmlns:a16="http://schemas.microsoft.com/office/drawing/2014/main" id="{410C218F-A7C2-8945-BD19-4554E2E26AC8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685;p35">
              <a:extLst>
                <a:ext uri="{FF2B5EF4-FFF2-40B4-BE49-F238E27FC236}">
                  <a16:creationId xmlns:a16="http://schemas.microsoft.com/office/drawing/2014/main" id="{BDFD5325-C804-A949-9116-EDBF0F3B6ABD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686;p35">
              <a:extLst>
                <a:ext uri="{FF2B5EF4-FFF2-40B4-BE49-F238E27FC236}">
                  <a16:creationId xmlns:a16="http://schemas.microsoft.com/office/drawing/2014/main" id="{7265E23F-C301-DF40-B138-81764BDCB53B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87;p35">
              <a:extLst>
                <a:ext uri="{FF2B5EF4-FFF2-40B4-BE49-F238E27FC236}">
                  <a16:creationId xmlns:a16="http://schemas.microsoft.com/office/drawing/2014/main" id="{6F291433-9B0A-1643-9B69-229C9192A666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688;p35">
              <a:extLst>
                <a:ext uri="{FF2B5EF4-FFF2-40B4-BE49-F238E27FC236}">
                  <a16:creationId xmlns:a16="http://schemas.microsoft.com/office/drawing/2014/main" id="{AA627531-6D8D-8949-A87F-C193CC850881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89;p35">
              <a:extLst>
                <a:ext uri="{FF2B5EF4-FFF2-40B4-BE49-F238E27FC236}">
                  <a16:creationId xmlns:a16="http://schemas.microsoft.com/office/drawing/2014/main" id="{7022DBEF-C020-BD4C-B377-DB90E0667D81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90;p35">
              <a:extLst>
                <a:ext uri="{FF2B5EF4-FFF2-40B4-BE49-F238E27FC236}">
                  <a16:creationId xmlns:a16="http://schemas.microsoft.com/office/drawing/2014/main" id="{09CB2E47-8AF1-CB41-8700-2B138E69713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691;p35">
              <a:extLst>
                <a:ext uri="{FF2B5EF4-FFF2-40B4-BE49-F238E27FC236}">
                  <a16:creationId xmlns:a16="http://schemas.microsoft.com/office/drawing/2014/main" id="{B615A90E-0633-364B-86A5-A7580B8BB4D0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692;p35">
              <a:extLst>
                <a:ext uri="{FF2B5EF4-FFF2-40B4-BE49-F238E27FC236}">
                  <a16:creationId xmlns:a16="http://schemas.microsoft.com/office/drawing/2014/main" id="{C7F2DD38-4E40-0E45-98EE-6BDCDFC69712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93;p35">
              <a:extLst>
                <a:ext uri="{FF2B5EF4-FFF2-40B4-BE49-F238E27FC236}">
                  <a16:creationId xmlns:a16="http://schemas.microsoft.com/office/drawing/2014/main" id="{065F7AC6-7250-AE45-9A05-A666FB87C46B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94;p35">
              <a:extLst>
                <a:ext uri="{FF2B5EF4-FFF2-40B4-BE49-F238E27FC236}">
                  <a16:creationId xmlns:a16="http://schemas.microsoft.com/office/drawing/2014/main" id="{026C1A18-9A47-114B-A10C-D97F6EEA0765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95;p35">
              <a:extLst>
                <a:ext uri="{FF2B5EF4-FFF2-40B4-BE49-F238E27FC236}">
                  <a16:creationId xmlns:a16="http://schemas.microsoft.com/office/drawing/2014/main" id="{B5FFAB34-C6CD-D84E-A3B4-45D64B527BDE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96;p35">
              <a:extLst>
                <a:ext uri="{FF2B5EF4-FFF2-40B4-BE49-F238E27FC236}">
                  <a16:creationId xmlns:a16="http://schemas.microsoft.com/office/drawing/2014/main" id="{4BC35682-197A-074B-B70D-E6A942EA48B7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697;p35">
              <a:extLst>
                <a:ext uri="{FF2B5EF4-FFF2-40B4-BE49-F238E27FC236}">
                  <a16:creationId xmlns:a16="http://schemas.microsoft.com/office/drawing/2014/main" id="{3D9605AA-397C-C942-AE2F-BD7BE0DB18FB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698;p35">
              <a:extLst>
                <a:ext uri="{FF2B5EF4-FFF2-40B4-BE49-F238E27FC236}">
                  <a16:creationId xmlns:a16="http://schemas.microsoft.com/office/drawing/2014/main" id="{5CF3139A-FFD2-6C4D-99BB-AF5BC9400041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699;p35">
              <a:extLst>
                <a:ext uri="{FF2B5EF4-FFF2-40B4-BE49-F238E27FC236}">
                  <a16:creationId xmlns:a16="http://schemas.microsoft.com/office/drawing/2014/main" id="{302AF634-9322-254E-A258-E6FB0FB97519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700;p35">
              <a:extLst>
                <a:ext uri="{FF2B5EF4-FFF2-40B4-BE49-F238E27FC236}">
                  <a16:creationId xmlns:a16="http://schemas.microsoft.com/office/drawing/2014/main" id="{53240FB0-857E-7B4B-94A1-20EB5B12D4ED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701;p35">
              <a:extLst>
                <a:ext uri="{FF2B5EF4-FFF2-40B4-BE49-F238E27FC236}">
                  <a16:creationId xmlns:a16="http://schemas.microsoft.com/office/drawing/2014/main" id="{A8B0154E-6531-FC49-B012-5D440EE54D42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702;p35">
              <a:extLst>
                <a:ext uri="{FF2B5EF4-FFF2-40B4-BE49-F238E27FC236}">
                  <a16:creationId xmlns:a16="http://schemas.microsoft.com/office/drawing/2014/main" id="{F5ABC6BD-2FC1-9E48-8D9E-978FB48D8158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703;p35">
              <a:extLst>
                <a:ext uri="{FF2B5EF4-FFF2-40B4-BE49-F238E27FC236}">
                  <a16:creationId xmlns:a16="http://schemas.microsoft.com/office/drawing/2014/main" id="{49BCF87C-EE63-2148-89B8-8CEDDE107210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1479;p94">
            <a:extLst>
              <a:ext uri="{FF2B5EF4-FFF2-40B4-BE49-F238E27FC236}">
                <a16:creationId xmlns:a16="http://schemas.microsoft.com/office/drawing/2014/main" id="{AAD2E9DF-B317-40D0-9F35-3E36E32FC897}"/>
              </a:ext>
            </a:extLst>
          </p:cNvPr>
          <p:cNvSpPr/>
          <p:nvPr/>
        </p:nvSpPr>
        <p:spPr>
          <a:xfrm rot="11950763">
            <a:off x="185928" y="140164"/>
            <a:ext cx="800773" cy="785152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778;p36">
            <a:extLst>
              <a:ext uri="{FF2B5EF4-FFF2-40B4-BE49-F238E27FC236}">
                <a16:creationId xmlns:a16="http://schemas.microsoft.com/office/drawing/2014/main" id="{DB521327-45B2-4CF4-B87D-47C257A559E2}"/>
              </a:ext>
            </a:extLst>
          </p:cNvPr>
          <p:cNvSpPr/>
          <p:nvPr/>
        </p:nvSpPr>
        <p:spPr>
          <a:xfrm rot="-3704814">
            <a:off x="1241190" y="289563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779;p36">
            <a:extLst>
              <a:ext uri="{FF2B5EF4-FFF2-40B4-BE49-F238E27FC236}">
                <a16:creationId xmlns:a16="http://schemas.microsoft.com/office/drawing/2014/main" id="{B8BC963C-26CC-4CC9-8DDD-4B844FFCD7F6}"/>
              </a:ext>
            </a:extLst>
          </p:cNvPr>
          <p:cNvSpPr/>
          <p:nvPr/>
        </p:nvSpPr>
        <p:spPr>
          <a:xfrm rot="-6080102">
            <a:off x="849113" y="249121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780;p36">
            <a:extLst>
              <a:ext uri="{FF2B5EF4-FFF2-40B4-BE49-F238E27FC236}">
                <a16:creationId xmlns:a16="http://schemas.microsoft.com/office/drawing/2014/main" id="{BAA0C36E-2E9F-4CD4-96CE-66836A3E5FB8}"/>
              </a:ext>
            </a:extLst>
          </p:cNvPr>
          <p:cNvSpPr/>
          <p:nvPr/>
        </p:nvSpPr>
        <p:spPr>
          <a:xfrm rot="-8100000">
            <a:off x="490940" y="289548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778;p36">
            <a:extLst>
              <a:ext uri="{FF2B5EF4-FFF2-40B4-BE49-F238E27FC236}">
                <a16:creationId xmlns:a16="http://schemas.microsoft.com/office/drawing/2014/main" id="{FC4B9E39-FFE5-4C16-89CE-83344DFBEAAB}"/>
              </a:ext>
            </a:extLst>
          </p:cNvPr>
          <p:cNvSpPr/>
          <p:nvPr/>
        </p:nvSpPr>
        <p:spPr>
          <a:xfrm rot="6781130">
            <a:off x="8134877" y="325791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779;p36">
            <a:extLst>
              <a:ext uri="{FF2B5EF4-FFF2-40B4-BE49-F238E27FC236}">
                <a16:creationId xmlns:a16="http://schemas.microsoft.com/office/drawing/2014/main" id="{46EAB8E6-09C5-4458-AF1B-D34220F0ACED}"/>
              </a:ext>
            </a:extLst>
          </p:cNvPr>
          <p:cNvSpPr/>
          <p:nvPr/>
        </p:nvSpPr>
        <p:spPr>
          <a:xfrm rot="4405842">
            <a:off x="7742800" y="285349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780;p36">
            <a:extLst>
              <a:ext uri="{FF2B5EF4-FFF2-40B4-BE49-F238E27FC236}">
                <a16:creationId xmlns:a16="http://schemas.microsoft.com/office/drawing/2014/main" id="{3B9F21E7-C01A-474E-BFF5-B8F3EB022B71}"/>
              </a:ext>
            </a:extLst>
          </p:cNvPr>
          <p:cNvSpPr/>
          <p:nvPr/>
        </p:nvSpPr>
        <p:spPr>
          <a:xfrm rot="2385944">
            <a:off x="7384627" y="325776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computational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120715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8.131⋅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2.189⋅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2.546⋅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1.951⋅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2.534⋅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5.418⋅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6.082⋅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120715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100000" r="-301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100000" r="-1995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100000" r="-100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100000" r="-5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203279" r="-301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203279" r="-199502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203279" r="-1005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203279" r="-50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027999-5F8A-424C-8E04-1E8E54F191D3}"/>
              </a:ext>
            </a:extLst>
          </p:cNvPr>
          <p:cNvSpPr txBox="1"/>
          <p:nvPr/>
        </p:nvSpPr>
        <p:spPr>
          <a:xfrm>
            <a:off x="1447160" y="4171662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MPC is </a:t>
            </a:r>
            <a:r>
              <a:rPr lang="en-US" b="1" i="1">
                <a:solidFill>
                  <a:srgbClr val="0070C0"/>
                </a:solidFill>
              </a:rPr>
              <a:t>slower</a:t>
            </a:r>
            <a:r>
              <a:rPr lang="en-US"/>
              <a:t> than PD controller!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582DCE-ACD4-470E-8FF9-95F306A42A5D}"/>
              </a:ext>
            </a:extLst>
          </p:cNvPr>
          <p:cNvSpPr txBox="1"/>
          <p:nvPr/>
        </p:nvSpPr>
        <p:spPr>
          <a:xfrm>
            <a:off x="1298602" y="1174889"/>
            <a:ext cx="6623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We want to compare the computational times for the two controllers considering:</a:t>
            </a:r>
          </a:p>
          <a:p>
            <a:pPr algn="just"/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Mean time</a:t>
            </a:r>
            <a:r>
              <a:rPr lang="en-US"/>
              <a:t>: mean time value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Std dev</a:t>
            </a:r>
            <a:r>
              <a:rPr lang="en-US"/>
              <a:t>: standard deviation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Max time</a:t>
            </a:r>
            <a:r>
              <a:rPr lang="en-US"/>
              <a:t>: time that the slowest iteration needs to finish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Total time</a:t>
            </a:r>
            <a:r>
              <a:rPr lang="en-US"/>
              <a:t>: time needed to execute 12 s of simulation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E26FE5-33D3-B84A-BC15-32B7D1A2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102" y="1561789"/>
            <a:ext cx="1385923" cy="1158614"/>
          </a:xfrm>
          <a:prstGeom prst="rect">
            <a:avLst/>
          </a:prstGeom>
        </p:spPr>
      </p:pic>
      <p:grpSp>
        <p:nvGrpSpPr>
          <p:cNvPr id="13" name="Google Shape;11873;p95">
            <a:extLst>
              <a:ext uri="{FF2B5EF4-FFF2-40B4-BE49-F238E27FC236}">
                <a16:creationId xmlns:a16="http://schemas.microsoft.com/office/drawing/2014/main" id="{BA2A4E9E-4BEE-4593-8D32-59FCA2985603}"/>
              </a:ext>
            </a:extLst>
          </p:cNvPr>
          <p:cNvGrpSpPr/>
          <p:nvPr/>
        </p:nvGrpSpPr>
        <p:grpSpPr>
          <a:xfrm>
            <a:off x="291953" y="242097"/>
            <a:ext cx="842044" cy="864404"/>
            <a:chOff x="-49786250" y="2316650"/>
            <a:chExt cx="300900" cy="299450"/>
          </a:xfrm>
          <a:solidFill>
            <a:schemeClr val="accent3">
              <a:lumMod val="25000"/>
            </a:schemeClr>
          </a:solidFill>
        </p:grpSpPr>
        <p:sp>
          <p:nvSpPr>
            <p:cNvPr id="14" name="Google Shape;11874;p95">
              <a:extLst>
                <a:ext uri="{FF2B5EF4-FFF2-40B4-BE49-F238E27FC236}">
                  <a16:creationId xmlns:a16="http://schemas.microsoft.com/office/drawing/2014/main" id="{63DE5D63-DFEA-4A11-B599-D65E0752669F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75;p95">
              <a:extLst>
                <a:ext uri="{FF2B5EF4-FFF2-40B4-BE49-F238E27FC236}">
                  <a16:creationId xmlns:a16="http://schemas.microsoft.com/office/drawing/2014/main" id="{6F1027B8-2FA7-4381-9CC9-75D362AE3D77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76;p95">
              <a:extLst>
                <a:ext uri="{FF2B5EF4-FFF2-40B4-BE49-F238E27FC236}">
                  <a16:creationId xmlns:a16="http://schemas.microsoft.com/office/drawing/2014/main" id="{55204F1C-D08E-4DDD-9467-E189D1ACE63A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77;p95">
              <a:extLst>
                <a:ext uri="{FF2B5EF4-FFF2-40B4-BE49-F238E27FC236}">
                  <a16:creationId xmlns:a16="http://schemas.microsoft.com/office/drawing/2014/main" id="{F473B911-623E-4F0E-B1EA-AF565F07C9EB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78;p95">
              <a:extLst>
                <a:ext uri="{FF2B5EF4-FFF2-40B4-BE49-F238E27FC236}">
                  <a16:creationId xmlns:a16="http://schemas.microsoft.com/office/drawing/2014/main" id="{D96C8B05-2CB1-49DD-839F-CC96BA6F56BD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79;p95">
              <a:extLst>
                <a:ext uri="{FF2B5EF4-FFF2-40B4-BE49-F238E27FC236}">
                  <a16:creationId xmlns:a16="http://schemas.microsoft.com/office/drawing/2014/main" id="{CFD5C98B-CCAF-423E-A4BB-9B5B031CB62B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80;p95">
              <a:extLst>
                <a:ext uri="{FF2B5EF4-FFF2-40B4-BE49-F238E27FC236}">
                  <a16:creationId xmlns:a16="http://schemas.microsoft.com/office/drawing/2014/main" id="{80DFA6A7-2C63-4034-AC63-C777F2B48E0A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78;p36">
            <a:extLst>
              <a:ext uri="{FF2B5EF4-FFF2-40B4-BE49-F238E27FC236}">
                <a16:creationId xmlns:a16="http://schemas.microsoft.com/office/drawing/2014/main" id="{F8C04755-3F5F-4D7B-9AE4-8C7ABDE0240E}"/>
              </a:ext>
            </a:extLst>
          </p:cNvPr>
          <p:cNvSpPr/>
          <p:nvPr/>
        </p:nvSpPr>
        <p:spPr>
          <a:xfrm rot="14484370">
            <a:off x="883232" y="278438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79;p36">
            <a:extLst>
              <a:ext uri="{FF2B5EF4-FFF2-40B4-BE49-F238E27FC236}">
                <a16:creationId xmlns:a16="http://schemas.microsoft.com/office/drawing/2014/main" id="{76AF2B57-989B-4EF8-9F9D-D9201F668412}"/>
              </a:ext>
            </a:extLst>
          </p:cNvPr>
          <p:cNvSpPr/>
          <p:nvPr/>
        </p:nvSpPr>
        <p:spPr>
          <a:xfrm rot="13599057">
            <a:off x="581176" y="2990246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80;p36">
            <a:extLst>
              <a:ext uri="{FF2B5EF4-FFF2-40B4-BE49-F238E27FC236}">
                <a16:creationId xmlns:a16="http://schemas.microsoft.com/office/drawing/2014/main" id="{58249E3C-E13D-4EBE-96BF-5DEDE1B5F933}"/>
              </a:ext>
            </a:extLst>
          </p:cNvPr>
          <p:cNvSpPr/>
          <p:nvPr/>
        </p:nvSpPr>
        <p:spPr>
          <a:xfrm rot="10800000">
            <a:off x="364380" y="332159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94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Extension: noise on sensor’s reading</a:t>
            </a:r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5FB1D3-B815-43BB-A139-8E1C257A50E5}"/>
              </a:ext>
            </a:extLst>
          </p:cNvPr>
          <p:cNvSpPr txBox="1"/>
          <p:nvPr/>
        </p:nvSpPr>
        <p:spPr>
          <a:xfrm>
            <a:off x="1014292" y="1041995"/>
            <a:ext cx="7115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 added noise on sensor’s reading both on MPC and PD for the balancing phase.</a:t>
            </a:r>
          </a:p>
          <a:p>
            <a:pPr algn="ctr"/>
            <a:endParaRPr lang="en-US"/>
          </a:p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690C38-76BB-477F-96B7-446ED52D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6613" y="1533211"/>
            <a:ext cx="3942419" cy="302695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4FF333-C3BD-47A2-B563-EE7E26ECF6C1}"/>
              </a:ext>
            </a:extLst>
          </p:cNvPr>
          <p:cNvSpPr/>
          <p:nvPr/>
        </p:nvSpPr>
        <p:spPr>
          <a:xfrm>
            <a:off x="414939" y="1590596"/>
            <a:ext cx="3742124" cy="2020901"/>
          </a:xfrm>
          <a:custGeom>
            <a:avLst/>
            <a:gdLst>
              <a:gd name="connsiteX0" fmla="*/ 0 w 3742124"/>
              <a:gd name="connsiteY0" fmla="*/ 336824 h 2020901"/>
              <a:gd name="connsiteX1" fmla="*/ 336824 w 3742124"/>
              <a:gd name="connsiteY1" fmla="*/ 0 h 2020901"/>
              <a:gd name="connsiteX2" fmla="*/ 889150 w 3742124"/>
              <a:gd name="connsiteY2" fmla="*/ 0 h 2020901"/>
              <a:gd name="connsiteX3" fmla="*/ 1502845 w 3742124"/>
              <a:gd name="connsiteY3" fmla="*/ 0 h 2020901"/>
              <a:gd name="connsiteX4" fmla="*/ 2147225 w 3742124"/>
              <a:gd name="connsiteY4" fmla="*/ 0 h 2020901"/>
              <a:gd name="connsiteX5" fmla="*/ 2699551 w 3742124"/>
              <a:gd name="connsiteY5" fmla="*/ 0 h 2020901"/>
              <a:gd name="connsiteX6" fmla="*/ 3405300 w 3742124"/>
              <a:gd name="connsiteY6" fmla="*/ 0 h 2020901"/>
              <a:gd name="connsiteX7" fmla="*/ 3742124 w 3742124"/>
              <a:gd name="connsiteY7" fmla="*/ 336824 h 2020901"/>
              <a:gd name="connsiteX8" fmla="*/ 3742124 w 3742124"/>
              <a:gd name="connsiteY8" fmla="*/ 996978 h 2020901"/>
              <a:gd name="connsiteX9" fmla="*/ 3742124 w 3742124"/>
              <a:gd name="connsiteY9" fmla="*/ 1684077 h 2020901"/>
              <a:gd name="connsiteX10" fmla="*/ 3405300 w 3742124"/>
              <a:gd name="connsiteY10" fmla="*/ 2020901 h 2020901"/>
              <a:gd name="connsiteX11" fmla="*/ 2822290 w 3742124"/>
              <a:gd name="connsiteY11" fmla="*/ 2020901 h 2020901"/>
              <a:gd name="connsiteX12" fmla="*/ 2147225 w 3742124"/>
              <a:gd name="connsiteY12" fmla="*/ 2020901 h 2020901"/>
              <a:gd name="connsiteX13" fmla="*/ 1472160 w 3742124"/>
              <a:gd name="connsiteY13" fmla="*/ 2020901 h 2020901"/>
              <a:gd name="connsiteX14" fmla="*/ 336824 w 3742124"/>
              <a:gd name="connsiteY14" fmla="*/ 2020901 h 2020901"/>
              <a:gd name="connsiteX15" fmla="*/ 0 w 3742124"/>
              <a:gd name="connsiteY15" fmla="*/ 1684077 h 2020901"/>
              <a:gd name="connsiteX16" fmla="*/ 0 w 3742124"/>
              <a:gd name="connsiteY16" fmla="*/ 1010451 h 2020901"/>
              <a:gd name="connsiteX17" fmla="*/ 0 w 3742124"/>
              <a:gd name="connsiteY17" fmla="*/ 336824 h 202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2124" h="2020901" fill="none" extrusionOk="0">
                <a:moveTo>
                  <a:pt x="0" y="336824"/>
                </a:moveTo>
                <a:cubicBezTo>
                  <a:pt x="-32414" y="126560"/>
                  <a:pt x="113779" y="-16889"/>
                  <a:pt x="336824" y="0"/>
                </a:cubicBezTo>
                <a:cubicBezTo>
                  <a:pt x="491170" y="-22153"/>
                  <a:pt x="741627" y="21722"/>
                  <a:pt x="889150" y="0"/>
                </a:cubicBezTo>
                <a:cubicBezTo>
                  <a:pt x="1036673" y="-21722"/>
                  <a:pt x="1300115" y="18514"/>
                  <a:pt x="1502845" y="0"/>
                </a:cubicBezTo>
                <a:cubicBezTo>
                  <a:pt x="1705576" y="-18514"/>
                  <a:pt x="2003433" y="30130"/>
                  <a:pt x="2147225" y="0"/>
                </a:cubicBezTo>
                <a:cubicBezTo>
                  <a:pt x="2291017" y="-30130"/>
                  <a:pt x="2474879" y="14265"/>
                  <a:pt x="2699551" y="0"/>
                </a:cubicBezTo>
                <a:cubicBezTo>
                  <a:pt x="2924223" y="-14265"/>
                  <a:pt x="3193359" y="25212"/>
                  <a:pt x="3405300" y="0"/>
                </a:cubicBezTo>
                <a:cubicBezTo>
                  <a:pt x="3584151" y="42431"/>
                  <a:pt x="3756709" y="123171"/>
                  <a:pt x="3742124" y="336824"/>
                </a:cubicBezTo>
                <a:cubicBezTo>
                  <a:pt x="3719392" y="595631"/>
                  <a:pt x="3771301" y="833023"/>
                  <a:pt x="3742124" y="996978"/>
                </a:cubicBezTo>
                <a:cubicBezTo>
                  <a:pt x="3712947" y="1160933"/>
                  <a:pt x="3768931" y="1530770"/>
                  <a:pt x="3742124" y="1684077"/>
                </a:cubicBezTo>
                <a:cubicBezTo>
                  <a:pt x="3702695" y="1863351"/>
                  <a:pt x="3617002" y="2026436"/>
                  <a:pt x="3405300" y="2020901"/>
                </a:cubicBezTo>
                <a:cubicBezTo>
                  <a:pt x="3286587" y="2041606"/>
                  <a:pt x="3026693" y="2027452"/>
                  <a:pt x="2822290" y="2020901"/>
                </a:cubicBezTo>
                <a:cubicBezTo>
                  <a:pt x="2617887" y="2014351"/>
                  <a:pt x="2359905" y="2050005"/>
                  <a:pt x="2147225" y="2020901"/>
                </a:cubicBezTo>
                <a:cubicBezTo>
                  <a:pt x="1934546" y="1991797"/>
                  <a:pt x="1766964" y="2044986"/>
                  <a:pt x="1472160" y="2020901"/>
                </a:cubicBezTo>
                <a:cubicBezTo>
                  <a:pt x="1177356" y="1996816"/>
                  <a:pt x="867429" y="2073875"/>
                  <a:pt x="336824" y="2020901"/>
                </a:cubicBezTo>
                <a:cubicBezTo>
                  <a:pt x="146964" y="1986839"/>
                  <a:pt x="27906" y="1899703"/>
                  <a:pt x="0" y="1684077"/>
                </a:cubicBezTo>
                <a:cubicBezTo>
                  <a:pt x="26197" y="1494083"/>
                  <a:pt x="-10542" y="1338355"/>
                  <a:pt x="0" y="1010451"/>
                </a:cubicBezTo>
                <a:cubicBezTo>
                  <a:pt x="10542" y="682547"/>
                  <a:pt x="21210" y="497822"/>
                  <a:pt x="0" y="336824"/>
                </a:cubicBezTo>
                <a:close/>
              </a:path>
              <a:path w="3742124" h="2020901" stroke="0" extrusionOk="0">
                <a:moveTo>
                  <a:pt x="0" y="336824"/>
                </a:moveTo>
                <a:cubicBezTo>
                  <a:pt x="-988" y="140203"/>
                  <a:pt x="192405" y="13511"/>
                  <a:pt x="336824" y="0"/>
                </a:cubicBezTo>
                <a:cubicBezTo>
                  <a:pt x="644460" y="31052"/>
                  <a:pt x="816431" y="14363"/>
                  <a:pt x="1011889" y="0"/>
                </a:cubicBezTo>
                <a:cubicBezTo>
                  <a:pt x="1207348" y="-14363"/>
                  <a:pt x="1424288" y="3492"/>
                  <a:pt x="1594899" y="0"/>
                </a:cubicBezTo>
                <a:cubicBezTo>
                  <a:pt x="1765510" y="-3492"/>
                  <a:pt x="1887375" y="-6988"/>
                  <a:pt x="2116540" y="0"/>
                </a:cubicBezTo>
                <a:cubicBezTo>
                  <a:pt x="2345705" y="6988"/>
                  <a:pt x="2579735" y="-19944"/>
                  <a:pt x="2699551" y="0"/>
                </a:cubicBezTo>
                <a:cubicBezTo>
                  <a:pt x="2819367" y="19944"/>
                  <a:pt x="3076069" y="-3595"/>
                  <a:pt x="3405300" y="0"/>
                </a:cubicBezTo>
                <a:cubicBezTo>
                  <a:pt x="3581843" y="-15370"/>
                  <a:pt x="3773327" y="153647"/>
                  <a:pt x="3742124" y="336824"/>
                </a:cubicBezTo>
                <a:cubicBezTo>
                  <a:pt x="3727276" y="631028"/>
                  <a:pt x="3739795" y="803042"/>
                  <a:pt x="3742124" y="1037396"/>
                </a:cubicBezTo>
                <a:cubicBezTo>
                  <a:pt x="3744453" y="1271750"/>
                  <a:pt x="3765815" y="1362938"/>
                  <a:pt x="3742124" y="1684077"/>
                </a:cubicBezTo>
                <a:cubicBezTo>
                  <a:pt x="3743016" y="1865025"/>
                  <a:pt x="3589146" y="2033674"/>
                  <a:pt x="3405300" y="2020901"/>
                </a:cubicBezTo>
                <a:cubicBezTo>
                  <a:pt x="3195027" y="2031719"/>
                  <a:pt x="2926247" y="2004022"/>
                  <a:pt x="2791605" y="2020901"/>
                </a:cubicBezTo>
                <a:cubicBezTo>
                  <a:pt x="2656963" y="2037780"/>
                  <a:pt x="2338956" y="2048353"/>
                  <a:pt x="2116540" y="2020901"/>
                </a:cubicBezTo>
                <a:cubicBezTo>
                  <a:pt x="1894125" y="1993449"/>
                  <a:pt x="1740878" y="2020191"/>
                  <a:pt x="1502845" y="2020901"/>
                </a:cubicBezTo>
                <a:cubicBezTo>
                  <a:pt x="1264813" y="2021611"/>
                  <a:pt x="1154206" y="1994674"/>
                  <a:pt x="950519" y="2020901"/>
                </a:cubicBezTo>
                <a:cubicBezTo>
                  <a:pt x="746832" y="2047128"/>
                  <a:pt x="608310" y="2034743"/>
                  <a:pt x="336824" y="2020901"/>
                </a:cubicBezTo>
                <a:cubicBezTo>
                  <a:pt x="160018" y="1994453"/>
                  <a:pt x="-17273" y="1855585"/>
                  <a:pt x="0" y="1684077"/>
                </a:cubicBezTo>
                <a:cubicBezTo>
                  <a:pt x="11820" y="1437140"/>
                  <a:pt x="29366" y="1240985"/>
                  <a:pt x="0" y="1010451"/>
                </a:cubicBezTo>
                <a:cubicBezTo>
                  <a:pt x="-29366" y="779917"/>
                  <a:pt x="3459" y="617901"/>
                  <a:pt x="0" y="336824"/>
                </a:cubicBezTo>
                <a:close/>
              </a:path>
            </a:pathLst>
          </a:custGeom>
          <a:solidFill>
            <a:srgbClr val="EBCAB3"/>
          </a:solidFill>
          <a:ln>
            <a:extLst>
              <a:ext uri="{C807C97D-BFC1-408E-A445-0C87EB9F89A2}">
                <ask:lineSketchStyleProps xmlns:ask="http://schemas.microsoft.com/office/drawing/2018/sketchyshapes" sd="2632982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/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Sensor reading at each step 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Noise varies in range 0-0.4 with a step size 0.02.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For each value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we run 40 experiments.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blipFill>
                <a:blip r:embed="rId4"/>
                <a:stretch>
                  <a:fillRect l="-336" t="-671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29622E1-7E99-42DC-921D-5BF23ECD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08929">
            <a:off x="-306108" y="-6867"/>
            <a:ext cx="1606686" cy="1181387"/>
          </a:xfrm>
          <a:prstGeom prst="rect">
            <a:avLst/>
          </a:prstGeom>
        </p:spPr>
      </p:pic>
      <p:grpSp>
        <p:nvGrpSpPr>
          <p:cNvPr id="113" name="Google Shape;10486;p91">
            <a:extLst>
              <a:ext uri="{FF2B5EF4-FFF2-40B4-BE49-F238E27FC236}">
                <a16:creationId xmlns:a16="http://schemas.microsoft.com/office/drawing/2014/main" id="{B9644461-6978-4E47-A0DB-98661D7017D0}"/>
              </a:ext>
            </a:extLst>
          </p:cNvPr>
          <p:cNvGrpSpPr/>
          <p:nvPr/>
        </p:nvGrpSpPr>
        <p:grpSpPr>
          <a:xfrm>
            <a:off x="2843115" y="3993270"/>
            <a:ext cx="1443505" cy="1410410"/>
            <a:chOff x="2676100" y="832575"/>
            <a:chExt cx="483125" cy="483125"/>
          </a:xfrm>
          <a:solidFill>
            <a:schemeClr val="bg1">
              <a:lumMod val="75000"/>
            </a:schemeClr>
          </a:solidFill>
        </p:grpSpPr>
        <p:sp>
          <p:nvSpPr>
            <p:cNvPr id="114" name="Google Shape;10487;p91">
              <a:extLst>
                <a:ext uri="{FF2B5EF4-FFF2-40B4-BE49-F238E27FC236}">
                  <a16:creationId xmlns:a16="http://schemas.microsoft.com/office/drawing/2014/main" id="{D5DED3B8-7E24-453C-84E6-DC3EA971CD76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10488;p91">
              <a:extLst>
                <a:ext uri="{FF2B5EF4-FFF2-40B4-BE49-F238E27FC236}">
                  <a16:creationId xmlns:a16="http://schemas.microsoft.com/office/drawing/2014/main" id="{AED0E623-8C53-42DB-A57A-FFC2DA20303D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0489;p91">
              <a:extLst>
                <a:ext uri="{FF2B5EF4-FFF2-40B4-BE49-F238E27FC236}">
                  <a16:creationId xmlns:a16="http://schemas.microsoft.com/office/drawing/2014/main" id="{7B76324C-630A-4AB0-AF69-5BC8C279964D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10486;p91">
            <a:extLst>
              <a:ext uri="{FF2B5EF4-FFF2-40B4-BE49-F238E27FC236}">
                <a16:creationId xmlns:a16="http://schemas.microsoft.com/office/drawing/2014/main" id="{E497E74E-4657-469A-90E5-0EC3A170C8FA}"/>
              </a:ext>
            </a:extLst>
          </p:cNvPr>
          <p:cNvGrpSpPr/>
          <p:nvPr/>
        </p:nvGrpSpPr>
        <p:grpSpPr>
          <a:xfrm>
            <a:off x="1661167" y="4404744"/>
            <a:ext cx="1269493" cy="1166004"/>
            <a:chOff x="2676100" y="832575"/>
            <a:chExt cx="483125" cy="483125"/>
          </a:xfrm>
          <a:solidFill>
            <a:schemeClr val="bg1">
              <a:lumMod val="90000"/>
            </a:schemeClr>
          </a:solidFill>
        </p:grpSpPr>
        <p:sp>
          <p:nvSpPr>
            <p:cNvPr id="118" name="Google Shape;10487;p91">
              <a:extLst>
                <a:ext uri="{FF2B5EF4-FFF2-40B4-BE49-F238E27FC236}">
                  <a16:creationId xmlns:a16="http://schemas.microsoft.com/office/drawing/2014/main" id="{4E0745C5-DB67-4669-ACCD-183BA700BAC8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10488;p91">
              <a:extLst>
                <a:ext uri="{FF2B5EF4-FFF2-40B4-BE49-F238E27FC236}">
                  <a16:creationId xmlns:a16="http://schemas.microsoft.com/office/drawing/2014/main" id="{213DD09A-5452-4E63-8F9D-3A1A33601C66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10489;p91">
              <a:extLst>
                <a:ext uri="{FF2B5EF4-FFF2-40B4-BE49-F238E27FC236}">
                  <a16:creationId xmlns:a16="http://schemas.microsoft.com/office/drawing/2014/main" id="{D8C56159-6842-40C6-9818-30A4266E4B40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2;p37">
            <a:extLst>
              <a:ext uri="{FF2B5EF4-FFF2-40B4-BE49-F238E27FC236}">
                <a16:creationId xmlns:a16="http://schemas.microsoft.com/office/drawing/2014/main" id="{735CE106-2CCC-4564-A4FB-C5BF05751C5D}"/>
              </a:ext>
            </a:extLst>
          </p:cNvPr>
          <p:cNvSpPr/>
          <p:nvPr/>
        </p:nvSpPr>
        <p:spPr>
          <a:xfrm>
            <a:off x="4434220" y="303784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327924" y="109843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4412448" y="207862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4435500" y="401162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304872" y="133606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379782" y="871029"/>
            <a:ext cx="1299012" cy="3387727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080825" y="3767771"/>
            <a:ext cx="2050931" cy="1132692"/>
            <a:chOff x="3080825" y="3429675"/>
            <a:chExt cx="2050931" cy="1132692"/>
          </a:xfrm>
        </p:grpSpPr>
        <p:sp>
          <p:nvSpPr>
            <p:cNvPr id="328" name="Google Shape;328;p37"/>
            <p:cNvSpPr/>
            <p:nvPr/>
          </p:nvSpPr>
          <p:spPr>
            <a:xfrm>
              <a:off x="4231600" y="368307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29" name="Google Shape;329;p37"/>
            <p:cNvCxnSpPr/>
            <p:nvPr/>
          </p:nvCxnSpPr>
          <p:spPr>
            <a:xfrm rot="10800000">
              <a:off x="3176225" y="3524898"/>
              <a:ext cx="1099200" cy="596400"/>
            </a:xfrm>
            <a:prstGeom prst="bentConnector3">
              <a:avLst>
                <a:gd name="adj1" fmla="val 4133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0" name="Google Shape;330;p37"/>
            <p:cNvSpPr/>
            <p:nvPr/>
          </p:nvSpPr>
          <p:spPr>
            <a:xfrm>
              <a:off x="3080825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7"/>
          <p:cNvGrpSpPr/>
          <p:nvPr/>
        </p:nvGrpSpPr>
        <p:grpSpPr>
          <a:xfrm>
            <a:off x="3554539" y="2034376"/>
            <a:ext cx="1531113" cy="879296"/>
            <a:chOff x="3600643" y="2649096"/>
            <a:chExt cx="1531113" cy="879296"/>
          </a:xfrm>
          <a:solidFill>
            <a:schemeClr val="bg1">
              <a:lumMod val="50000"/>
            </a:schemeClr>
          </a:solidFill>
        </p:grpSpPr>
        <p:sp>
          <p:nvSpPr>
            <p:cNvPr id="332" name="Google Shape;332;p37"/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3" name="Google Shape;333;p37"/>
            <p:cNvCxnSpPr>
              <a:cxnSpLocks/>
            </p:cNvCxnSpPr>
            <p:nvPr/>
          </p:nvCxnSpPr>
          <p:spPr>
            <a:xfrm flipH="1">
              <a:off x="3711361" y="3082848"/>
              <a:ext cx="543291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37"/>
            <p:cNvSpPr/>
            <p:nvPr/>
          </p:nvSpPr>
          <p:spPr>
            <a:xfrm>
              <a:off x="3600643" y="2993013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3285599" y="1054189"/>
            <a:ext cx="1738581" cy="879296"/>
            <a:chOff x="3393175" y="1615121"/>
            <a:chExt cx="1738581" cy="879296"/>
          </a:xfrm>
        </p:grpSpPr>
        <p:sp>
          <p:nvSpPr>
            <p:cNvPr id="336" name="Google Shape;336;p37"/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7" name="Google Shape;337;p37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37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2950197" y="112409"/>
            <a:ext cx="2050931" cy="1077409"/>
            <a:chOff x="3080825" y="581133"/>
            <a:chExt cx="2050931" cy="1077409"/>
          </a:xfrm>
        </p:grpSpPr>
        <p:grpSp>
          <p:nvGrpSpPr>
            <p:cNvPr id="340" name="Google Shape;340;p37"/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</p:grpSpPr>
          <p:sp>
            <p:nvSpPr>
              <p:cNvPr id="341" name="Google Shape;341;p37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342" name="Google Shape;342;p37"/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3" name="Google Shape;343;p37"/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100972" y="131649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4124024" y="109525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208548" y="207453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4231600" y="406117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5046597" y="267099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5"/>
          </p:nvPr>
        </p:nvSpPr>
        <p:spPr>
          <a:xfrm>
            <a:off x="5046596" y="574876"/>
            <a:ext cx="3574889" cy="20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Description and goal of the project</a:t>
            </a:r>
            <a:endParaRPr sz="140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6"/>
          </p:nvPr>
        </p:nvSpPr>
        <p:spPr>
          <a:xfrm>
            <a:off x="5069649" y="122658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7"/>
          </p:nvPr>
        </p:nvSpPr>
        <p:spPr>
          <a:xfrm>
            <a:off x="5069649" y="1511311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Phase 0 and VL-WIP models</a:t>
            </a:r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5154173" y="220681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5154173" y="249154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and PD controllers</a:t>
            </a:r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177225" y="4119164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175945" y="345072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and results</a:t>
            </a:r>
            <a:endParaRPr/>
          </a:p>
        </p:txBody>
      </p:sp>
      <p:grpSp>
        <p:nvGrpSpPr>
          <p:cNvPr id="38" name="Google Shape;331;p37">
            <a:extLst>
              <a:ext uri="{FF2B5EF4-FFF2-40B4-BE49-F238E27FC236}">
                <a16:creationId xmlns:a16="http://schemas.microsoft.com/office/drawing/2014/main" id="{37FA290C-33B9-4DDD-80A6-DED0EDE70729}"/>
              </a:ext>
            </a:extLst>
          </p:cNvPr>
          <p:cNvGrpSpPr/>
          <p:nvPr/>
        </p:nvGrpSpPr>
        <p:grpSpPr>
          <a:xfrm>
            <a:off x="3391895" y="2993596"/>
            <a:ext cx="1738581" cy="879296"/>
            <a:chOff x="3393175" y="2649096"/>
            <a:chExt cx="1738581" cy="879296"/>
          </a:xfrm>
        </p:grpSpPr>
        <p:sp>
          <p:nvSpPr>
            <p:cNvPr id="39" name="Google Shape;332;p37">
              <a:extLst>
                <a:ext uri="{FF2B5EF4-FFF2-40B4-BE49-F238E27FC236}">
                  <a16:creationId xmlns:a16="http://schemas.microsoft.com/office/drawing/2014/main" id="{8EDFF1FD-6335-4007-8674-F69F1D69055B}"/>
                </a:ext>
              </a:extLst>
            </p:cNvPr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0" name="Google Shape;333;p37">
              <a:extLst>
                <a:ext uri="{FF2B5EF4-FFF2-40B4-BE49-F238E27FC236}">
                  <a16:creationId xmlns:a16="http://schemas.microsoft.com/office/drawing/2014/main" id="{98ABD06A-E903-4D70-B121-9191702B014E}"/>
                </a:ext>
              </a:extLst>
            </p:cNvPr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334;p37">
              <a:extLst>
                <a:ext uri="{FF2B5EF4-FFF2-40B4-BE49-F238E27FC236}">
                  <a16:creationId xmlns:a16="http://schemas.microsoft.com/office/drawing/2014/main" id="{F49EB6B2-FC60-4F7A-ACCA-D3C5C1EBD81E}"/>
                </a:ext>
              </a:extLst>
            </p:cNvPr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346;p37">
            <a:extLst>
              <a:ext uri="{FF2B5EF4-FFF2-40B4-BE49-F238E27FC236}">
                <a16:creationId xmlns:a16="http://schemas.microsoft.com/office/drawing/2014/main" id="{60A10854-4056-415C-AAFF-37D7784860B5}"/>
              </a:ext>
            </a:extLst>
          </p:cNvPr>
          <p:cNvSpPr txBox="1">
            <a:spLocks/>
          </p:cNvSpPr>
          <p:nvPr/>
        </p:nvSpPr>
        <p:spPr>
          <a:xfrm>
            <a:off x="4230320" y="3033757"/>
            <a:ext cx="900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43" name="Google Shape;352;p37">
            <a:extLst>
              <a:ext uri="{FF2B5EF4-FFF2-40B4-BE49-F238E27FC236}">
                <a16:creationId xmlns:a16="http://schemas.microsoft.com/office/drawing/2014/main" id="{D8CF22E2-0783-4E91-9D29-C04608433FD7}"/>
              </a:ext>
            </a:extLst>
          </p:cNvPr>
          <p:cNvSpPr txBox="1">
            <a:spLocks/>
          </p:cNvSpPr>
          <p:nvPr/>
        </p:nvSpPr>
        <p:spPr>
          <a:xfrm>
            <a:off x="5175945" y="3166036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Experiments</a:t>
            </a:r>
          </a:p>
        </p:txBody>
      </p:sp>
      <p:sp>
        <p:nvSpPr>
          <p:cNvPr id="44" name="Google Shape;353;p37">
            <a:extLst>
              <a:ext uri="{FF2B5EF4-FFF2-40B4-BE49-F238E27FC236}">
                <a16:creationId xmlns:a16="http://schemas.microsoft.com/office/drawing/2014/main" id="{39A34538-B6E4-4526-9809-B4399A5418DD}"/>
              </a:ext>
            </a:extLst>
          </p:cNvPr>
          <p:cNvSpPr txBox="1">
            <a:spLocks/>
          </p:cNvSpPr>
          <p:nvPr/>
        </p:nvSpPr>
        <p:spPr>
          <a:xfrm>
            <a:off x="5131600" y="4416534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Final comments</a:t>
            </a:r>
          </a:p>
        </p:txBody>
      </p:sp>
      <p:grpSp>
        <p:nvGrpSpPr>
          <p:cNvPr id="45" name="Google Shape;798;p38">
            <a:extLst>
              <a:ext uri="{FF2B5EF4-FFF2-40B4-BE49-F238E27FC236}">
                <a16:creationId xmlns:a16="http://schemas.microsoft.com/office/drawing/2014/main" id="{5F901405-10CC-4EFB-AD3A-8EA9EA3C22AE}"/>
              </a:ext>
            </a:extLst>
          </p:cNvPr>
          <p:cNvGrpSpPr/>
          <p:nvPr/>
        </p:nvGrpSpPr>
        <p:grpSpPr>
          <a:xfrm>
            <a:off x="407803" y="3252081"/>
            <a:ext cx="1409160" cy="1519092"/>
            <a:chOff x="-4518725" y="-5788625"/>
            <a:chExt cx="5748575" cy="6026750"/>
          </a:xfrm>
        </p:grpSpPr>
        <p:sp>
          <p:nvSpPr>
            <p:cNvPr id="46" name="Google Shape;799;p38">
              <a:extLst>
                <a:ext uri="{FF2B5EF4-FFF2-40B4-BE49-F238E27FC236}">
                  <a16:creationId xmlns:a16="http://schemas.microsoft.com/office/drawing/2014/main" id="{3F88DE58-1AEF-47F5-AC99-A4751B35ED03}"/>
                </a:ext>
              </a:extLst>
            </p:cNvPr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00;p38">
              <a:extLst>
                <a:ext uri="{FF2B5EF4-FFF2-40B4-BE49-F238E27FC236}">
                  <a16:creationId xmlns:a16="http://schemas.microsoft.com/office/drawing/2014/main" id="{4C147B11-DC58-45B9-8A52-353F0C4F99E9}"/>
                </a:ext>
              </a:extLst>
            </p:cNvPr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01;p38">
              <a:extLst>
                <a:ext uri="{FF2B5EF4-FFF2-40B4-BE49-F238E27FC236}">
                  <a16:creationId xmlns:a16="http://schemas.microsoft.com/office/drawing/2014/main" id="{2B83648A-E2AC-45E6-9039-451A967D786E}"/>
                </a:ext>
              </a:extLst>
            </p:cNvPr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02;p38">
              <a:extLst>
                <a:ext uri="{FF2B5EF4-FFF2-40B4-BE49-F238E27FC236}">
                  <a16:creationId xmlns:a16="http://schemas.microsoft.com/office/drawing/2014/main" id="{5F866781-85D6-41F4-8054-69FEC0B9818E}"/>
                </a:ext>
              </a:extLst>
            </p:cNvPr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03;p38">
              <a:extLst>
                <a:ext uri="{FF2B5EF4-FFF2-40B4-BE49-F238E27FC236}">
                  <a16:creationId xmlns:a16="http://schemas.microsoft.com/office/drawing/2014/main" id="{9D858EC5-9943-4018-8602-C9BB1812430B}"/>
                </a:ext>
              </a:extLst>
            </p:cNvPr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04;p38">
              <a:extLst>
                <a:ext uri="{FF2B5EF4-FFF2-40B4-BE49-F238E27FC236}">
                  <a16:creationId xmlns:a16="http://schemas.microsoft.com/office/drawing/2014/main" id="{120E0B1F-9FEC-4AF9-9979-EE94F670DB63}"/>
                </a:ext>
              </a:extLst>
            </p:cNvPr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05;p38">
              <a:extLst>
                <a:ext uri="{FF2B5EF4-FFF2-40B4-BE49-F238E27FC236}">
                  <a16:creationId xmlns:a16="http://schemas.microsoft.com/office/drawing/2014/main" id="{B04DAA0C-4900-4C6B-BF0B-BEECCB0F113D}"/>
                </a:ext>
              </a:extLst>
            </p:cNvPr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06;p38">
              <a:extLst>
                <a:ext uri="{FF2B5EF4-FFF2-40B4-BE49-F238E27FC236}">
                  <a16:creationId xmlns:a16="http://schemas.microsoft.com/office/drawing/2014/main" id="{C849CE3B-3C98-4C9B-8245-815FE7055025}"/>
                </a:ext>
              </a:extLst>
            </p:cNvPr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07;p38">
              <a:extLst>
                <a:ext uri="{FF2B5EF4-FFF2-40B4-BE49-F238E27FC236}">
                  <a16:creationId xmlns:a16="http://schemas.microsoft.com/office/drawing/2014/main" id="{A5274527-46B2-4595-940C-9D760ADD3EC8}"/>
                </a:ext>
              </a:extLst>
            </p:cNvPr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08;p38">
              <a:extLst>
                <a:ext uri="{FF2B5EF4-FFF2-40B4-BE49-F238E27FC236}">
                  <a16:creationId xmlns:a16="http://schemas.microsoft.com/office/drawing/2014/main" id="{A4AD6839-44A7-46CF-AD12-8664CE1D3E27}"/>
                </a:ext>
              </a:extLst>
            </p:cNvPr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09;p38">
              <a:extLst>
                <a:ext uri="{FF2B5EF4-FFF2-40B4-BE49-F238E27FC236}">
                  <a16:creationId xmlns:a16="http://schemas.microsoft.com/office/drawing/2014/main" id="{54B7B96D-B6CF-4E70-BF82-6E37FAAFF8C3}"/>
                </a:ext>
              </a:extLst>
            </p:cNvPr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10;p38">
              <a:extLst>
                <a:ext uri="{FF2B5EF4-FFF2-40B4-BE49-F238E27FC236}">
                  <a16:creationId xmlns:a16="http://schemas.microsoft.com/office/drawing/2014/main" id="{209055E6-06C1-45DB-9762-36F8486AE22E}"/>
                </a:ext>
              </a:extLst>
            </p:cNvPr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811;p38">
              <a:extLst>
                <a:ext uri="{FF2B5EF4-FFF2-40B4-BE49-F238E27FC236}">
                  <a16:creationId xmlns:a16="http://schemas.microsoft.com/office/drawing/2014/main" id="{8D9D83EC-F55F-4D35-8335-6E84454FFA4A}"/>
                </a:ext>
              </a:extLst>
            </p:cNvPr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812;p38">
              <a:extLst>
                <a:ext uri="{FF2B5EF4-FFF2-40B4-BE49-F238E27FC236}">
                  <a16:creationId xmlns:a16="http://schemas.microsoft.com/office/drawing/2014/main" id="{50F50435-23C3-4705-83A4-5E026B877EA3}"/>
                </a:ext>
              </a:extLst>
            </p:cNvPr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813;p38">
              <a:extLst>
                <a:ext uri="{FF2B5EF4-FFF2-40B4-BE49-F238E27FC236}">
                  <a16:creationId xmlns:a16="http://schemas.microsoft.com/office/drawing/2014/main" id="{4B805934-366D-4528-AAFA-D0CF8BF5B833}"/>
                </a:ext>
              </a:extLst>
            </p:cNvPr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814;p38">
              <a:extLst>
                <a:ext uri="{FF2B5EF4-FFF2-40B4-BE49-F238E27FC236}">
                  <a16:creationId xmlns:a16="http://schemas.microsoft.com/office/drawing/2014/main" id="{4CB6B411-44A0-4D6F-9502-3E147B3D35EF}"/>
                </a:ext>
              </a:extLst>
            </p:cNvPr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15;p38">
              <a:extLst>
                <a:ext uri="{FF2B5EF4-FFF2-40B4-BE49-F238E27FC236}">
                  <a16:creationId xmlns:a16="http://schemas.microsoft.com/office/drawing/2014/main" id="{83A664BE-EF34-4882-8559-0F6245A630E6}"/>
                </a:ext>
              </a:extLst>
            </p:cNvPr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816;p38">
              <a:extLst>
                <a:ext uri="{FF2B5EF4-FFF2-40B4-BE49-F238E27FC236}">
                  <a16:creationId xmlns:a16="http://schemas.microsoft.com/office/drawing/2014/main" id="{C3386C67-172D-4F80-AFA6-7973D0EEF628}"/>
                </a:ext>
              </a:extLst>
            </p:cNvPr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817;p38">
              <a:extLst>
                <a:ext uri="{FF2B5EF4-FFF2-40B4-BE49-F238E27FC236}">
                  <a16:creationId xmlns:a16="http://schemas.microsoft.com/office/drawing/2014/main" id="{1BCCE7FA-0DC2-4F2C-93F3-16C62C5E838F}"/>
                </a:ext>
              </a:extLst>
            </p:cNvPr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818;p38">
              <a:extLst>
                <a:ext uri="{FF2B5EF4-FFF2-40B4-BE49-F238E27FC236}">
                  <a16:creationId xmlns:a16="http://schemas.microsoft.com/office/drawing/2014/main" id="{D7743CE4-06E8-410B-9C87-EA1AEA1B3428}"/>
                </a:ext>
              </a:extLst>
            </p:cNvPr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819;p38">
              <a:extLst>
                <a:ext uri="{FF2B5EF4-FFF2-40B4-BE49-F238E27FC236}">
                  <a16:creationId xmlns:a16="http://schemas.microsoft.com/office/drawing/2014/main" id="{5E1D0314-54C5-44D6-A213-7661A7AE27AF}"/>
                </a:ext>
              </a:extLst>
            </p:cNvPr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820;p38">
              <a:extLst>
                <a:ext uri="{FF2B5EF4-FFF2-40B4-BE49-F238E27FC236}">
                  <a16:creationId xmlns:a16="http://schemas.microsoft.com/office/drawing/2014/main" id="{10BAA34D-E302-4465-B77C-0C60FEC8DA90}"/>
                </a:ext>
              </a:extLst>
            </p:cNvPr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821;p38">
              <a:extLst>
                <a:ext uri="{FF2B5EF4-FFF2-40B4-BE49-F238E27FC236}">
                  <a16:creationId xmlns:a16="http://schemas.microsoft.com/office/drawing/2014/main" id="{C034D83C-4673-4C44-9F58-99F28E5A201E}"/>
                </a:ext>
              </a:extLst>
            </p:cNvPr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22;p38">
              <a:extLst>
                <a:ext uri="{FF2B5EF4-FFF2-40B4-BE49-F238E27FC236}">
                  <a16:creationId xmlns:a16="http://schemas.microsoft.com/office/drawing/2014/main" id="{59D086E0-98F3-4DF4-A5C6-9970B6F1CE15}"/>
                </a:ext>
              </a:extLst>
            </p:cNvPr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23;p38">
              <a:extLst>
                <a:ext uri="{FF2B5EF4-FFF2-40B4-BE49-F238E27FC236}">
                  <a16:creationId xmlns:a16="http://schemas.microsoft.com/office/drawing/2014/main" id="{E4417D7D-F937-4AE3-8E55-0852457146B6}"/>
                </a:ext>
              </a:extLst>
            </p:cNvPr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24;p38">
              <a:extLst>
                <a:ext uri="{FF2B5EF4-FFF2-40B4-BE49-F238E27FC236}">
                  <a16:creationId xmlns:a16="http://schemas.microsoft.com/office/drawing/2014/main" id="{97102B77-A144-496E-86F0-1453CFFFFACB}"/>
                </a:ext>
              </a:extLst>
            </p:cNvPr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25;p38">
              <a:extLst>
                <a:ext uri="{FF2B5EF4-FFF2-40B4-BE49-F238E27FC236}">
                  <a16:creationId xmlns:a16="http://schemas.microsoft.com/office/drawing/2014/main" id="{354057EB-4F78-4A82-89C6-6D1284AFEB4A}"/>
                </a:ext>
              </a:extLst>
            </p:cNvPr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26;p38">
              <a:extLst>
                <a:ext uri="{FF2B5EF4-FFF2-40B4-BE49-F238E27FC236}">
                  <a16:creationId xmlns:a16="http://schemas.microsoft.com/office/drawing/2014/main" id="{4ECDFEFB-5C7A-4570-904D-0E4D7FA40ED1}"/>
                </a:ext>
              </a:extLst>
            </p:cNvPr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27;p38">
              <a:extLst>
                <a:ext uri="{FF2B5EF4-FFF2-40B4-BE49-F238E27FC236}">
                  <a16:creationId xmlns:a16="http://schemas.microsoft.com/office/drawing/2014/main" id="{217BE76A-1413-43E0-B2ED-811FB725E5F3}"/>
                </a:ext>
              </a:extLst>
            </p:cNvPr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828;p38">
              <a:extLst>
                <a:ext uri="{FF2B5EF4-FFF2-40B4-BE49-F238E27FC236}">
                  <a16:creationId xmlns:a16="http://schemas.microsoft.com/office/drawing/2014/main" id="{3F161E4B-E0CE-468C-8B19-FAEA65BE25EB}"/>
                </a:ext>
              </a:extLst>
            </p:cNvPr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29;p38">
              <a:extLst>
                <a:ext uri="{FF2B5EF4-FFF2-40B4-BE49-F238E27FC236}">
                  <a16:creationId xmlns:a16="http://schemas.microsoft.com/office/drawing/2014/main" id="{802703CE-76D8-448B-852E-CCBC3D30F1A1}"/>
                </a:ext>
              </a:extLst>
            </p:cNvPr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30;p38">
              <a:extLst>
                <a:ext uri="{FF2B5EF4-FFF2-40B4-BE49-F238E27FC236}">
                  <a16:creationId xmlns:a16="http://schemas.microsoft.com/office/drawing/2014/main" id="{A2DFE0A8-2578-44F3-9475-EB26B2673850}"/>
                </a:ext>
              </a:extLst>
            </p:cNvPr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31;p38">
              <a:extLst>
                <a:ext uri="{FF2B5EF4-FFF2-40B4-BE49-F238E27FC236}">
                  <a16:creationId xmlns:a16="http://schemas.microsoft.com/office/drawing/2014/main" id="{56D20440-F55D-4FAD-A197-A89A254BFB43}"/>
                </a:ext>
              </a:extLst>
            </p:cNvPr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32;p38">
              <a:extLst>
                <a:ext uri="{FF2B5EF4-FFF2-40B4-BE49-F238E27FC236}">
                  <a16:creationId xmlns:a16="http://schemas.microsoft.com/office/drawing/2014/main" id="{14D9C379-C97E-47FA-9D1E-841532A532E5}"/>
                </a:ext>
              </a:extLst>
            </p:cNvPr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33;p38">
              <a:extLst>
                <a:ext uri="{FF2B5EF4-FFF2-40B4-BE49-F238E27FC236}">
                  <a16:creationId xmlns:a16="http://schemas.microsoft.com/office/drawing/2014/main" id="{E28F8594-55D1-44CF-B15A-FE1F385FE0FB}"/>
                </a:ext>
              </a:extLst>
            </p:cNvPr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34;p38">
              <a:extLst>
                <a:ext uri="{FF2B5EF4-FFF2-40B4-BE49-F238E27FC236}">
                  <a16:creationId xmlns:a16="http://schemas.microsoft.com/office/drawing/2014/main" id="{C9A92691-19B6-4380-B117-FCE8E0086EE8}"/>
                </a:ext>
              </a:extLst>
            </p:cNvPr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35;p38">
              <a:extLst>
                <a:ext uri="{FF2B5EF4-FFF2-40B4-BE49-F238E27FC236}">
                  <a16:creationId xmlns:a16="http://schemas.microsoft.com/office/drawing/2014/main" id="{7074656F-30F4-4C03-9F16-588BFBC5EEC2}"/>
                </a:ext>
              </a:extLst>
            </p:cNvPr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6;p38">
              <a:extLst>
                <a:ext uri="{FF2B5EF4-FFF2-40B4-BE49-F238E27FC236}">
                  <a16:creationId xmlns:a16="http://schemas.microsoft.com/office/drawing/2014/main" id="{7AF9D9D2-975E-458F-BDD4-1F1DBB9990CB}"/>
                </a:ext>
              </a:extLst>
            </p:cNvPr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37;p38">
              <a:extLst>
                <a:ext uri="{FF2B5EF4-FFF2-40B4-BE49-F238E27FC236}">
                  <a16:creationId xmlns:a16="http://schemas.microsoft.com/office/drawing/2014/main" id="{2296FD43-6DD9-4168-AA00-4906119BCC2C}"/>
                </a:ext>
              </a:extLst>
            </p:cNvPr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38;p38">
              <a:extLst>
                <a:ext uri="{FF2B5EF4-FFF2-40B4-BE49-F238E27FC236}">
                  <a16:creationId xmlns:a16="http://schemas.microsoft.com/office/drawing/2014/main" id="{5D34A1EF-2FFD-4F62-B0D4-FAD79953339A}"/>
                </a:ext>
              </a:extLst>
            </p:cNvPr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39;p38">
              <a:extLst>
                <a:ext uri="{FF2B5EF4-FFF2-40B4-BE49-F238E27FC236}">
                  <a16:creationId xmlns:a16="http://schemas.microsoft.com/office/drawing/2014/main" id="{A703C1AA-21A2-474D-BFD5-EEE73E876312}"/>
                </a:ext>
              </a:extLst>
            </p:cNvPr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40;p38">
              <a:extLst>
                <a:ext uri="{FF2B5EF4-FFF2-40B4-BE49-F238E27FC236}">
                  <a16:creationId xmlns:a16="http://schemas.microsoft.com/office/drawing/2014/main" id="{8245D028-2FF1-40A2-8615-607EF085A5B6}"/>
                </a:ext>
              </a:extLst>
            </p:cNvPr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41;p38">
              <a:extLst>
                <a:ext uri="{FF2B5EF4-FFF2-40B4-BE49-F238E27FC236}">
                  <a16:creationId xmlns:a16="http://schemas.microsoft.com/office/drawing/2014/main" id="{175EA90F-4058-4FDB-AAF5-09A78A26B8C6}"/>
                </a:ext>
              </a:extLst>
            </p:cNvPr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42;p38">
              <a:extLst>
                <a:ext uri="{FF2B5EF4-FFF2-40B4-BE49-F238E27FC236}">
                  <a16:creationId xmlns:a16="http://schemas.microsoft.com/office/drawing/2014/main" id="{42068D2B-A964-4C77-9E68-C19140C78C7A}"/>
                </a:ext>
              </a:extLst>
            </p:cNvPr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843;p38">
              <a:extLst>
                <a:ext uri="{FF2B5EF4-FFF2-40B4-BE49-F238E27FC236}">
                  <a16:creationId xmlns:a16="http://schemas.microsoft.com/office/drawing/2014/main" id="{445CE287-0EDF-4D5F-924D-27D2F0929739}"/>
                </a:ext>
              </a:extLst>
            </p:cNvPr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844;p38">
              <a:extLst>
                <a:ext uri="{FF2B5EF4-FFF2-40B4-BE49-F238E27FC236}">
                  <a16:creationId xmlns:a16="http://schemas.microsoft.com/office/drawing/2014/main" id="{8AD0F6F3-DF08-47E0-BDA3-7527C8E25F3A}"/>
                </a:ext>
              </a:extLst>
            </p:cNvPr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845;p38">
              <a:extLst>
                <a:ext uri="{FF2B5EF4-FFF2-40B4-BE49-F238E27FC236}">
                  <a16:creationId xmlns:a16="http://schemas.microsoft.com/office/drawing/2014/main" id="{0ED5F96B-E3EF-45F5-AB48-5F808DEB29EE}"/>
                </a:ext>
              </a:extLst>
            </p:cNvPr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846;p38">
              <a:extLst>
                <a:ext uri="{FF2B5EF4-FFF2-40B4-BE49-F238E27FC236}">
                  <a16:creationId xmlns:a16="http://schemas.microsoft.com/office/drawing/2014/main" id="{308C23F4-B40D-4836-BAB7-772E343D3A16}"/>
                </a:ext>
              </a:extLst>
            </p:cNvPr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847;p38">
              <a:extLst>
                <a:ext uri="{FF2B5EF4-FFF2-40B4-BE49-F238E27FC236}">
                  <a16:creationId xmlns:a16="http://schemas.microsoft.com/office/drawing/2014/main" id="{26A84DDA-7A45-427B-BFBE-6DFD81D10961}"/>
                </a:ext>
              </a:extLst>
            </p:cNvPr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848;p38">
              <a:extLst>
                <a:ext uri="{FF2B5EF4-FFF2-40B4-BE49-F238E27FC236}">
                  <a16:creationId xmlns:a16="http://schemas.microsoft.com/office/drawing/2014/main" id="{82EC49C9-7ED9-4464-B26A-88B6E7A11C6D}"/>
                </a:ext>
              </a:extLst>
            </p:cNvPr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849;p38">
              <a:extLst>
                <a:ext uri="{FF2B5EF4-FFF2-40B4-BE49-F238E27FC236}">
                  <a16:creationId xmlns:a16="http://schemas.microsoft.com/office/drawing/2014/main" id="{4ADAAE07-F6E3-467B-A742-A8040C5BE9A7}"/>
                </a:ext>
              </a:extLst>
            </p:cNvPr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850;p38">
              <a:extLst>
                <a:ext uri="{FF2B5EF4-FFF2-40B4-BE49-F238E27FC236}">
                  <a16:creationId xmlns:a16="http://schemas.microsoft.com/office/drawing/2014/main" id="{9F115A56-D569-4367-BDE5-E2053E19EFBA}"/>
                </a:ext>
              </a:extLst>
            </p:cNvPr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851;p38">
              <a:extLst>
                <a:ext uri="{FF2B5EF4-FFF2-40B4-BE49-F238E27FC236}">
                  <a16:creationId xmlns:a16="http://schemas.microsoft.com/office/drawing/2014/main" id="{B8481682-A187-43BC-981E-E2DDD237DCAC}"/>
                </a:ext>
              </a:extLst>
            </p:cNvPr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852;p38">
              <a:extLst>
                <a:ext uri="{FF2B5EF4-FFF2-40B4-BE49-F238E27FC236}">
                  <a16:creationId xmlns:a16="http://schemas.microsoft.com/office/drawing/2014/main" id="{03789110-6771-4BF0-AB32-6BDA879F0802}"/>
                </a:ext>
              </a:extLst>
            </p:cNvPr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853;p38">
              <a:extLst>
                <a:ext uri="{FF2B5EF4-FFF2-40B4-BE49-F238E27FC236}">
                  <a16:creationId xmlns:a16="http://schemas.microsoft.com/office/drawing/2014/main" id="{7A798145-5372-421A-9484-EDC689C59F59}"/>
                </a:ext>
              </a:extLst>
            </p:cNvPr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854;p38">
              <a:extLst>
                <a:ext uri="{FF2B5EF4-FFF2-40B4-BE49-F238E27FC236}">
                  <a16:creationId xmlns:a16="http://schemas.microsoft.com/office/drawing/2014/main" id="{EF92CA67-E140-42C8-B57F-1659B1DEBDF7}"/>
                </a:ext>
              </a:extLst>
            </p:cNvPr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>
            <a:spLocks noChangeAspect="1"/>
          </p:cNvSpPr>
          <p:nvPr/>
        </p:nvSpPr>
        <p:spPr>
          <a:xfrm>
            <a:off x="1502993" y="1609351"/>
            <a:ext cx="6250155" cy="2787164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24;p50">
            <a:extLst>
              <a:ext uri="{FF2B5EF4-FFF2-40B4-BE49-F238E27FC236}">
                <a16:creationId xmlns:a16="http://schemas.microsoft.com/office/drawing/2014/main" id="{3C5B0B66-6B9D-AB47-8236-5F0ED5C7F804}"/>
              </a:ext>
            </a:extLst>
          </p:cNvPr>
          <p:cNvSpPr txBox="1">
            <a:spLocks/>
          </p:cNvSpPr>
          <p:nvPr/>
        </p:nvSpPr>
        <p:spPr>
          <a:xfrm>
            <a:off x="2793379" y="132414"/>
            <a:ext cx="35572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6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800"/>
              <a:t>Conclusions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C71541-CA0E-5F40-A2F6-9330E78C21EB}"/>
              </a:ext>
            </a:extLst>
          </p:cNvPr>
          <p:cNvSpPr txBox="1"/>
          <p:nvPr/>
        </p:nvSpPr>
        <p:spPr>
          <a:xfrm>
            <a:off x="1685464" y="1787031"/>
            <a:ext cx="58499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MPC</a:t>
            </a:r>
            <a:r>
              <a:rPr lang="en-US"/>
              <a:t> allows to control it in a precise way, obtaining high accuracy motions throughout all the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can also use a </a:t>
            </a:r>
            <a:r>
              <a:rPr lang="en-US" b="1"/>
              <a:t>PD controller</a:t>
            </a:r>
            <a:r>
              <a:rPr lang="en-US"/>
              <a:t>, but we have to tune gains in an empirical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the MPC we can obtain even more difficult tasks (as </a:t>
            </a:r>
            <a:r>
              <a:rPr lang="en-US" b="1"/>
              <a:t>jumping</a:t>
            </a:r>
            <a:r>
              <a:rPr lang="en-US"/>
              <a:t>) in an easier way; however, the computational times are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MPC is more robust than PD controller since it is less sensible to </a:t>
            </a:r>
            <a:r>
              <a:rPr lang="en-US" b="1"/>
              <a:t>noise</a:t>
            </a:r>
            <a:r>
              <a:rPr lang="en-US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77DA98-711F-A743-9AA7-ED26B06F6993}"/>
              </a:ext>
            </a:extLst>
          </p:cNvPr>
          <p:cNvSpPr txBox="1"/>
          <p:nvPr/>
        </p:nvSpPr>
        <p:spPr>
          <a:xfrm>
            <a:off x="2088576" y="850329"/>
            <a:ext cx="496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Despite its very simple dynamics, the VL-WIP is able to generate </a:t>
            </a:r>
            <a:r>
              <a:rPr lang="en-US" b="1">
                <a:solidFill>
                  <a:schemeClr val="accent5"/>
                </a:solidFill>
              </a:rPr>
              <a:t>complex motions</a:t>
            </a:r>
            <a:r>
              <a:rPr lang="en-US"/>
              <a:t>.</a:t>
            </a:r>
          </a:p>
        </p:txBody>
      </p:sp>
      <p:grpSp>
        <p:nvGrpSpPr>
          <p:cNvPr id="10" name="Google Shape;732;p36">
            <a:extLst>
              <a:ext uri="{FF2B5EF4-FFF2-40B4-BE49-F238E27FC236}">
                <a16:creationId xmlns:a16="http://schemas.microsoft.com/office/drawing/2014/main" id="{CE442224-B4B8-1642-9E5B-2DEA223A0980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82472" y="3302730"/>
            <a:ext cx="1176471" cy="1674623"/>
            <a:chOff x="-4174650" y="-27817050"/>
            <a:chExt cx="6075700" cy="28055175"/>
          </a:xfrm>
        </p:grpSpPr>
        <p:sp>
          <p:nvSpPr>
            <p:cNvPr id="11" name="Google Shape;733;p36">
              <a:extLst>
                <a:ext uri="{FF2B5EF4-FFF2-40B4-BE49-F238E27FC236}">
                  <a16:creationId xmlns:a16="http://schemas.microsoft.com/office/drawing/2014/main" id="{EEF784ED-F4D5-DF42-9C0C-6DC1D69FE1A8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734;p36">
              <a:extLst>
                <a:ext uri="{FF2B5EF4-FFF2-40B4-BE49-F238E27FC236}">
                  <a16:creationId xmlns:a16="http://schemas.microsoft.com/office/drawing/2014/main" id="{A7F1C7DC-9FDF-2E4E-9CA8-B305D46E4727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735;p36">
              <a:extLst>
                <a:ext uri="{FF2B5EF4-FFF2-40B4-BE49-F238E27FC236}">
                  <a16:creationId xmlns:a16="http://schemas.microsoft.com/office/drawing/2014/main" id="{92034E2A-8F14-FD44-B58C-2D5E457ECA4D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736;p36">
              <a:extLst>
                <a:ext uri="{FF2B5EF4-FFF2-40B4-BE49-F238E27FC236}">
                  <a16:creationId xmlns:a16="http://schemas.microsoft.com/office/drawing/2014/main" id="{33B68799-B01E-8B46-B60C-07D4B6E7ACB6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37;p36">
              <a:extLst>
                <a:ext uri="{FF2B5EF4-FFF2-40B4-BE49-F238E27FC236}">
                  <a16:creationId xmlns:a16="http://schemas.microsoft.com/office/drawing/2014/main" id="{90867213-0245-E14C-96F1-1AF6172D1F84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738;p36">
              <a:extLst>
                <a:ext uri="{FF2B5EF4-FFF2-40B4-BE49-F238E27FC236}">
                  <a16:creationId xmlns:a16="http://schemas.microsoft.com/office/drawing/2014/main" id="{D045A6F9-2F51-384E-AD37-55C7573F02D6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39;p36">
              <a:extLst>
                <a:ext uri="{FF2B5EF4-FFF2-40B4-BE49-F238E27FC236}">
                  <a16:creationId xmlns:a16="http://schemas.microsoft.com/office/drawing/2014/main" id="{2CD252F4-8865-B141-90D1-EBEBC19C5721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740;p36">
              <a:extLst>
                <a:ext uri="{FF2B5EF4-FFF2-40B4-BE49-F238E27FC236}">
                  <a16:creationId xmlns:a16="http://schemas.microsoft.com/office/drawing/2014/main" id="{C03F79A0-55A2-5E4F-9978-7000A59C65EF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741;p36">
              <a:extLst>
                <a:ext uri="{FF2B5EF4-FFF2-40B4-BE49-F238E27FC236}">
                  <a16:creationId xmlns:a16="http://schemas.microsoft.com/office/drawing/2014/main" id="{D9926637-7D47-3545-B8BC-94D12AE0CB38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742;p36">
              <a:extLst>
                <a:ext uri="{FF2B5EF4-FFF2-40B4-BE49-F238E27FC236}">
                  <a16:creationId xmlns:a16="http://schemas.microsoft.com/office/drawing/2014/main" id="{57696F95-32D8-C145-A8D6-46996019BB67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743;p36">
              <a:extLst>
                <a:ext uri="{FF2B5EF4-FFF2-40B4-BE49-F238E27FC236}">
                  <a16:creationId xmlns:a16="http://schemas.microsoft.com/office/drawing/2014/main" id="{0AA22740-4511-2343-9259-7EA613B74C1D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744;p36">
              <a:extLst>
                <a:ext uri="{FF2B5EF4-FFF2-40B4-BE49-F238E27FC236}">
                  <a16:creationId xmlns:a16="http://schemas.microsoft.com/office/drawing/2014/main" id="{8D185E81-DEAE-3E4A-9C35-1EDE9D8BE171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745;p36">
              <a:extLst>
                <a:ext uri="{FF2B5EF4-FFF2-40B4-BE49-F238E27FC236}">
                  <a16:creationId xmlns:a16="http://schemas.microsoft.com/office/drawing/2014/main" id="{CA611EB7-1DEC-3143-BEBA-AC4108AB11B7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746;p36">
              <a:extLst>
                <a:ext uri="{FF2B5EF4-FFF2-40B4-BE49-F238E27FC236}">
                  <a16:creationId xmlns:a16="http://schemas.microsoft.com/office/drawing/2014/main" id="{A332C3CA-FF85-3641-8F02-4E60E58A8803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47;p36">
              <a:extLst>
                <a:ext uri="{FF2B5EF4-FFF2-40B4-BE49-F238E27FC236}">
                  <a16:creationId xmlns:a16="http://schemas.microsoft.com/office/drawing/2014/main" id="{549E0247-8585-BA41-945E-4D3D594E2AEF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48;p36">
              <a:extLst>
                <a:ext uri="{FF2B5EF4-FFF2-40B4-BE49-F238E27FC236}">
                  <a16:creationId xmlns:a16="http://schemas.microsoft.com/office/drawing/2014/main" id="{C283979C-5E64-0744-B0DD-4E344FB16FCF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9;p36">
              <a:extLst>
                <a:ext uri="{FF2B5EF4-FFF2-40B4-BE49-F238E27FC236}">
                  <a16:creationId xmlns:a16="http://schemas.microsoft.com/office/drawing/2014/main" id="{F0CC5BAD-10AC-3B49-822A-4A0548F0D029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50;p36">
              <a:extLst>
                <a:ext uri="{FF2B5EF4-FFF2-40B4-BE49-F238E27FC236}">
                  <a16:creationId xmlns:a16="http://schemas.microsoft.com/office/drawing/2014/main" id="{C10F9BD4-3F4B-DD42-9BD2-0061F7DBE0C7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51;p36">
              <a:extLst>
                <a:ext uri="{FF2B5EF4-FFF2-40B4-BE49-F238E27FC236}">
                  <a16:creationId xmlns:a16="http://schemas.microsoft.com/office/drawing/2014/main" id="{C156EB19-2334-2940-B5D8-211AD7CADE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752;p36">
              <a:extLst>
                <a:ext uri="{FF2B5EF4-FFF2-40B4-BE49-F238E27FC236}">
                  <a16:creationId xmlns:a16="http://schemas.microsoft.com/office/drawing/2014/main" id="{919D2F20-7530-8048-9ACF-BE50E1CFF325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53;p36">
              <a:extLst>
                <a:ext uri="{FF2B5EF4-FFF2-40B4-BE49-F238E27FC236}">
                  <a16:creationId xmlns:a16="http://schemas.microsoft.com/office/drawing/2014/main" id="{A41F2FDE-D305-C54F-8E2A-1CD67BFBAFF9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754;p36">
              <a:extLst>
                <a:ext uri="{FF2B5EF4-FFF2-40B4-BE49-F238E27FC236}">
                  <a16:creationId xmlns:a16="http://schemas.microsoft.com/office/drawing/2014/main" id="{5F114E92-836E-4A46-B979-53F5B1F96924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755;p36">
              <a:extLst>
                <a:ext uri="{FF2B5EF4-FFF2-40B4-BE49-F238E27FC236}">
                  <a16:creationId xmlns:a16="http://schemas.microsoft.com/office/drawing/2014/main" id="{9EDD33A9-5E48-A649-A61B-537336E3022D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756;p36">
              <a:extLst>
                <a:ext uri="{FF2B5EF4-FFF2-40B4-BE49-F238E27FC236}">
                  <a16:creationId xmlns:a16="http://schemas.microsoft.com/office/drawing/2014/main" id="{1F8BD59A-23D3-894B-B312-A40702DC49B8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757;p36">
              <a:extLst>
                <a:ext uri="{FF2B5EF4-FFF2-40B4-BE49-F238E27FC236}">
                  <a16:creationId xmlns:a16="http://schemas.microsoft.com/office/drawing/2014/main" id="{94406C1C-BE93-2A4B-B5CB-81BAC5286275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758;p36">
              <a:extLst>
                <a:ext uri="{FF2B5EF4-FFF2-40B4-BE49-F238E27FC236}">
                  <a16:creationId xmlns:a16="http://schemas.microsoft.com/office/drawing/2014/main" id="{0D4CACC6-9A7D-684C-A2A6-CB0C07A132A4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759;p36">
              <a:extLst>
                <a:ext uri="{FF2B5EF4-FFF2-40B4-BE49-F238E27FC236}">
                  <a16:creationId xmlns:a16="http://schemas.microsoft.com/office/drawing/2014/main" id="{AD79810D-55A9-8A4E-A348-4119DD945EDE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760;p36">
              <a:extLst>
                <a:ext uri="{FF2B5EF4-FFF2-40B4-BE49-F238E27FC236}">
                  <a16:creationId xmlns:a16="http://schemas.microsoft.com/office/drawing/2014/main" id="{E081AF8A-170B-DD48-8C76-00BC3C2C7AB6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761;p36">
              <a:extLst>
                <a:ext uri="{FF2B5EF4-FFF2-40B4-BE49-F238E27FC236}">
                  <a16:creationId xmlns:a16="http://schemas.microsoft.com/office/drawing/2014/main" id="{D850B335-A752-4D4C-A82C-A7A08270236D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762;p36">
              <a:extLst>
                <a:ext uri="{FF2B5EF4-FFF2-40B4-BE49-F238E27FC236}">
                  <a16:creationId xmlns:a16="http://schemas.microsoft.com/office/drawing/2014/main" id="{8680B0C1-595A-BE49-AAA6-77A328ADB8F7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763;p36">
              <a:extLst>
                <a:ext uri="{FF2B5EF4-FFF2-40B4-BE49-F238E27FC236}">
                  <a16:creationId xmlns:a16="http://schemas.microsoft.com/office/drawing/2014/main" id="{10BD70CB-4EE2-F84A-A9BC-DF50AB86C343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764;p36">
              <a:extLst>
                <a:ext uri="{FF2B5EF4-FFF2-40B4-BE49-F238E27FC236}">
                  <a16:creationId xmlns:a16="http://schemas.microsoft.com/office/drawing/2014/main" id="{F2A1DF31-B018-944E-AD8F-A3DFE6D6AA71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765;p36">
              <a:extLst>
                <a:ext uri="{FF2B5EF4-FFF2-40B4-BE49-F238E27FC236}">
                  <a16:creationId xmlns:a16="http://schemas.microsoft.com/office/drawing/2014/main" id="{1B6357AA-450F-244E-B56D-ED8DC850AE08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66;p36">
              <a:extLst>
                <a:ext uri="{FF2B5EF4-FFF2-40B4-BE49-F238E27FC236}">
                  <a16:creationId xmlns:a16="http://schemas.microsoft.com/office/drawing/2014/main" id="{C4848D12-29A1-0346-9BB2-A713C00375A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767;p36">
              <a:extLst>
                <a:ext uri="{FF2B5EF4-FFF2-40B4-BE49-F238E27FC236}">
                  <a16:creationId xmlns:a16="http://schemas.microsoft.com/office/drawing/2014/main" id="{927A3C89-E5B2-1946-A54D-5D675E43E30D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768;p36">
              <a:extLst>
                <a:ext uri="{FF2B5EF4-FFF2-40B4-BE49-F238E27FC236}">
                  <a16:creationId xmlns:a16="http://schemas.microsoft.com/office/drawing/2014/main" id="{BE12D2A1-5A9B-DB4C-8FB6-8D3F45B61E72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769;p36">
              <a:extLst>
                <a:ext uri="{FF2B5EF4-FFF2-40B4-BE49-F238E27FC236}">
                  <a16:creationId xmlns:a16="http://schemas.microsoft.com/office/drawing/2014/main" id="{AF412B39-90B7-4145-8C9D-91D64BFCB404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770;p36">
              <a:extLst>
                <a:ext uri="{FF2B5EF4-FFF2-40B4-BE49-F238E27FC236}">
                  <a16:creationId xmlns:a16="http://schemas.microsoft.com/office/drawing/2014/main" id="{B4E89A4D-37B3-D841-918C-03150B6BC1DF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771;p36">
              <a:extLst>
                <a:ext uri="{FF2B5EF4-FFF2-40B4-BE49-F238E27FC236}">
                  <a16:creationId xmlns:a16="http://schemas.microsoft.com/office/drawing/2014/main" id="{F8D91AD3-36AB-A245-8803-DF4DF8BE46C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772;p36">
              <a:extLst>
                <a:ext uri="{FF2B5EF4-FFF2-40B4-BE49-F238E27FC236}">
                  <a16:creationId xmlns:a16="http://schemas.microsoft.com/office/drawing/2014/main" id="{CBA38091-1495-104E-BCA0-23769D455D4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773;p36">
              <a:extLst>
                <a:ext uri="{FF2B5EF4-FFF2-40B4-BE49-F238E27FC236}">
                  <a16:creationId xmlns:a16="http://schemas.microsoft.com/office/drawing/2014/main" id="{350FE103-FFCF-674F-922F-0F954AD277EB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774;p36">
              <a:extLst>
                <a:ext uri="{FF2B5EF4-FFF2-40B4-BE49-F238E27FC236}">
                  <a16:creationId xmlns:a16="http://schemas.microsoft.com/office/drawing/2014/main" id="{6EF3EB2C-7A17-6945-81BB-5B2068468A59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775;p36">
              <a:extLst>
                <a:ext uri="{FF2B5EF4-FFF2-40B4-BE49-F238E27FC236}">
                  <a16:creationId xmlns:a16="http://schemas.microsoft.com/office/drawing/2014/main" id="{FD0145B4-1909-0345-8AC5-1F9418CE869A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776;p36">
              <a:extLst>
                <a:ext uri="{FF2B5EF4-FFF2-40B4-BE49-F238E27FC236}">
                  <a16:creationId xmlns:a16="http://schemas.microsoft.com/office/drawing/2014/main" id="{B58613BF-5D07-5B41-A83A-5634CC6D4D43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777;p36">
              <a:extLst>
                <a:ext uri="{FF2B5EF4-FFF2-40B4-BE49-F238E27FC236}">
                  <a16:creationId xmlns:a16="http://schemas.microsoft.com/office/drawing/2014/main" id="{03333DEC-FD02-354B-B3B4-CDB0015386BE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10083;p76">
            <a:extLst>
              <a:ext uri="{FF2B5EF4-FFF2-40B4-BE49-F238E27FC236}">
                <a16:creationId xmlns:a16="http://schemas.microsoft.com/office/drawing/2014/main" id="{65746963-CF92-5B4E-926E-F4051C74053A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57" name="Google Shape;10084;p76">
              <a:extLst>
                <a:ext uri="{FF2B5EF4-FFF2-40B4-BE49-F238E27FC236}">
                  <a16:creationId xmlns:a16="http://schemas.microsoft.com/office/drawing/2014/main" id="{52BE152E-AB46-A848-8AE2-353B06A15BB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0085;p76">
              <a:extLst>
                <a:ext uri="{FF2B5EF4-FFF2-40B4-BE49-F238E27FC236}">
                  <a16:creationId xmlns:a16="http://schemas.microsoft.com/office/drawing/2014/main" id="{0FB2AFC4-3ABC-4046-A4BB-8CAA2591EA63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0086;p76">
              <a:extLst>
                <a:ext uri="{FF2B5EF4-FFF2-40B4-BE49-F238E27FC236}">
                  <a16:creationId xmlns:a16="http://schemas.microsoft.com/office/drawing/2014/main" id="{E7FD8B9B-A15C-3F42-87A1-1D17CD543D20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0087;p76">
              <a:extLst>
                <a:ext uri="{FF2B5EF4-FFF2-40B4-BE49-F238E27FC236}">
                  <a16:creationId xmlns:a16="http://schemas.microsoft.com/office/drawing/2014/main" id="{185F6A9F-26E8-2140-B51B-412694A14675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10088;p76">
              <a:extLst>
                <a:ext uri="{FF2B5EF4-FFF2-40B4-BE49-F238E27FC236}">
                  <a16:creationId xmlns:a16="http://schemas.microsoft.com/office/drawing/2014/main" id="{9780C300-8FB2-EC4C-A636-DDA6CBFF5BC9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" name="Google Shape;10089;p76">
                <a:extLst>
                  <a:ext uri="{FF2B5EF4-FFF2-40B4-BE49-F238E27FC236}">
                    <a16:creationId xmlns:a16="http://schemas.microsoft.com/office/drawing/2014/main" id="{55AA9E83-D671-CF43-AC12-517237513DB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0090;p76">
                <a:extLst>
                  <a:ext uri="{FF2B5EF4-FFF2-40B4-BE49-F238E27FC236}">
                    <a16:creationId xmlns:a16="http://schemas.microsoft.com/office/drawing/2014/main" id="{B232D90D-A21E-D349-84A5-72746819A0A6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0091;p76">
                <a:extLst>
                  <a:ext uri="{FF2B5EF4-FFF2-40B4-BE49-F238E27FC236}">
                    <a16:creationId xmlns:a16="http://schemas.microsoft.com/office/drawing/2014/main" id="{4F03841B-874F-BA4F-8F97-6FC6602EFF9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0092;p76">
                <a:extLst>
                  <a:ext uri="{FF2B5EF4-FFF2-40B4-BE49-F238E27FC236}">
                    <a16:creationId xmlns:a16="http://schemas.microsoft.com/office/drawing/2014/main" id="{8A82121C-7E11-D646-9929-56FF9BFE46E6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10093;p76">
              <a:extLst>
                <a:ext uri="{FF2B5EF4-FFF2-40B4-BE49-F238E27FC236}">
                  <a16:creationId xmlns:a16="http://schemas.microsoft.com/office/drawing/2014/main" id="{788B6B5A-2F56-4546-ACDB-D4AA460AA4A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7" name="Google Shape;10094;p76">
                <a:extLst>
                  <a:ext uri="{FF2B5EF4-FFF2-40B4-BE49-F238E27FC236}">
                    <a16:creationId xmlns:a16="http://schemas.microsoft.com/office/drawing/2014/main" id="{781E066A-1407-DD43-BCB9-7E96F23FDD6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0095;p76">
                <a:extLst>
                  <a:ext uri="{FF2B5EF4-FFF2-40B4-BE49-F238E27FC236}">
                    <a16:creationId xmlns:a16="http://schemas.microsoft.com/office/drawing/2014/main" id="{552CA303-AF24-5449-8B76-918E78B3267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0096;p76">
                <a:extLst>
                  <a:ext uri="{FF2B5EF4-FFF2-40B4-BE49-F238E27FC236}">
                    <a16:creationId xmlns:a16="http://schemas.microsoft.com/office/drawing/2014/main" id="{7714468F-9DDC-C54F-A3CC-50B923EC6C81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0097;p76">
                <a:extLst>
                  <a:ext uri="{FF2B5EF4-FFF2-40B4-BE49-F238E27FC236}">
                    <a16:creationId xmlns:a16="http://schemas.microsoft.com/office/drawing/2014/main" id="{DF8C7BA1-4F38-6C4C-B536-168C37368B1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10098;p76">
              <a:extLst>
                <a:ext uri="{FF2B5EF4-FFF2-40B4-BE49-F238E27FC236}">
                  <a16:creationId xmlns:a16="http://schemas.microsoft.com/office/drawing/2014/main" id="{E423AE54-E5F2-0342-B40A-53A1D6D9123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3" name="Google Shape;10099;p76">
                <a:extLst>
                  <a:ext uri="{FF2B5EF4-FFF2-40B4-BE49-F238E27FC236}">
                    <a16:creationId xmlns:a16="http://schemas.microsoft.com/office/drawing/2014/main" id="{EDB3744D-47A0-8248-AEFD-0E212A0974E4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0100;p76">
                <a:extLst>
                  <a:ext uri="{FF2B5EF4-FFF2-40B4-BE49-F238E27FC236}">
                    <a16:creationId xmlns:a16="http://schemas.microsoft.com/office/drawing/2014/main" id="{9642F4D5-FEDF-4B44-AE99-2BAE28F01C3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0101;p76">
                <a:extLst>
                  <a:ext uri="{FF2B5EF4-FFF2-40B4-BE49-F238E27FC236}">
                    <a16:creationId xmlns:a16="http://schemas.microsoft.com/office/drawing/2014/main" id="{B336061C-08D7-F543-9C99-781E5BE9A6F8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0102;p76">
                <a:extLst>
                  <a:ext uri="{FF2B5EF4-FFF2-40B4-BE49-F238E27FC236}">
                    <a16:creationId xmlns:a16="http://schemas.microsoft.com/office/drawing/2014/main" id="{5F8CE177-655E-F04C-BBB0-73406AFCA90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10103;p76">
              <a:extLst>
                <a:ext uri="{FF2B5EF4-FFF2-40B4-BE49-F238E27FC236}">
                  <a16:creationId xmlns:a16="http://schemas.microsoft.com/office/drawing/2014/main" id="{0CC69CA4-0462-F349-8040-619834E7D55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9" name="Google Shape;10104;p76">
                <a:extLst>
                  <a:ext uri="{FF2B5EF4-FFF2-40B4-BE49-F238E27FC236}">
                    <a16:creationId xmlns:a16="http://schemas.microsoft.com/office/drawing/2014/main" id="{C6D15F49-6ED8-084C-B9C2-90052FC183B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0105;p76">
                <a:extLst>
                  <a:ext uri="{FF2B5EF4-FFF2-40B4-BE49-F238E27FC236}">
                    <a16:creationId xmlns:a16="http://schemas.microsoft.com/office/drawing/2014/main" id="{1916DAC1-F181-AF4D-9142-81D327DBD832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0106;p76">
                <a:extLst>
                  <a:ext uri="{FF2B5EF4-FFF2-40B4-BE49-F238E27FC236}">
                    <a16:creationId xmlns:a16="http://schemas.microsoft.com/office/drawing/2014/main" id="{D329A29F-CE53-164E-BA1C-FB3E0E0B606D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0107;p76">
                <a:extLst>
                  <a:ext uri="{FF2B5EF4-FFF2-40B4-BE49-F238E27FC236}">
                    <a16:creationId xmlns:a16="http://schemas.microsoft.com/office/drawing/2014/main" id="{DFB06256-C237-FA40-BB3A-2E8BE1F97B56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10108;p76">
              <a:extLst>
                <a:ext uri="{FF2B5EF4-FFF2-40B4-BE49-F238E27FC236}">
                  <a16:creationId xmlns:a16="http://schemas.microsoft.com/office/drawing/2014/main" id="{BAD98ACB-6661-1D41-AB48-1AE2CB537520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0109;p76">
              <a:extLst>
                <a:ext uri="{FF2B5EF4-FFF2-40B4-BE49-F238E27FC236}">
                  <a16:creationId xmlns:a16="http://schemas.microsoft.com/office/drawing/2014/main" id="{2F9EED58-FEE1-CA41-BD79-F6445C646D2B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0110;p76">
              <a:extLst>
                <a:ext uri="{FF2B5EF4-FFF2-40B4-BE49-F238E27FC236}">
                  <a16:creationId xmlns:a16="http://schemas.microsoft.com/office/drawing/2014/main" id="{707F5DEB-312E-3F49-A50F-60FE69A831C2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0111;p76">
              <a:extLst>
                <a:ext uri="{FF2B5EF4-FFF2-40B4-BE49-F238E27FC236}">
                  <a16:creationId xmlns:a16="http://schemas.microsoft.com/office/drawing/2014/main" id="{F929DE9D-8E0F-8B4F-B12E-FCBF14849226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10112;p76">
              <a:extLst>
                <a:ext uri="{FF2B5EF4-FFF2-40B4-BE49-F238E27FC236}">
                  <a16:creationId xmlns:a16="http://schemas.microsoft.com/office/drawing/2014/main" id="{0EAE51C8-CA48-FF46-9325-FD0B9FAFF438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5" name="Google Shape;10113;p76">
                <a:extLst>
                  <a:ext uri="{FF2B5EF4-FFF2-40B4-BE49-F238E27FC236}">
                    <a16:creationId xmlns:a16="http://schemas.microsoft.com/office/drawing/2014/main" id="{2DDC40A3-402F-5D40-B5BA-72C48F5AFFB3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0114;p76">
                <a:extLst>
                  <a:ext uri="{FF2B5EF4-FFF2-40B4-BE49-F238E27FC236}">
                    <a16:creationId xmlns:a16="http://schemas.microsoft.com/office/drawing/2014/main" id="{43A315B4-7FB0-F342-A706-87D63A547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0115;p76">
                <a:extLst>
                  <a:ext uri="{FF2B5EF4-FFF2-40B4-BE49-F238E27FC236}">
                    <a16:creationId xmlns:a16="http://schemas.microsoft.com/office/drawing/2014/main" id="{DECCD882-C50B-FC41-895F-664A3B599339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0116;p76">
                <a:extLst>
                  <a:ext uri="{FF2B5EF4-FFF2-40B4-BE49-F238E27FC236}">
                    <a16:creationId xmlns:a16="http://schemas.microsoft.com/office/drawing/2014/main" id="{C47786D6-EA2D-8D48-BB65-0D799B1237C2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10117;p76">
              <a:extLst>
                <a:ext uri="{FF2B5EF4-FFF2-40B4-BE49-F238E27FC236}">
                  <a16:creationId xmlns:a16="http://schemas.microsoft.com/office/drawing/2014/main" id="{97D35C03-1A85-D948-B8B1-D901F64CE755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1" name="Google Shape;10118;p76">
                <a:extLst>
                  <a:ext uri="{FF2B5EF4-FFF2-40B4-BE49-F238E27FC236}">
                    <a16:creationId xmlns:a16="http://schemas.microsoft.com/office/drawing/2014/main" id="{925988F0-FC4C-B04B-9B26-4FA554D0B70B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0119;p76">
                <a:extLst>
                  <a:ext uri="{FF2B5EF4-FFF2-40B4-BE49-F238E27FC236}">
                    <a16:creationId xmlns:a16="http://schemas.microsoft.com/office/drawing/2014/main" id="{741CF293-CA79-0B49-B7C9-19277BAA74B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0120;p76">
                <a:extLst>
                  <a:ext uri="{FF2B5EF4-FFF2-40B4-BE49-F238E27FC236}">
                    <a16:creationId xmlns:a16="http://schemas.microsoft.com/office/drawing/2014/main" id="{67C76965-0FDC-054F-835F-1FD6BCF02352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0121;p76">
                <a:extLst>
                  <a:ext uri="{FF2B5EF4-FFF2-40B4-BE49-F238E27FC236}">
                    <a16:creationId xmlns:a16="http://schemas.microsoft.com/office/drawing/2014/main" id="{FA442FE5-890E-9A43-A58D-40BD02B963D6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873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9"/>
          <p:cNvSpPr txBox="1">
            <a:spLocks noGrp="1"/>
          </p:cNvSpPr>
          <p:nvPr>
            <p:ph type="title"/>
          </p:nvPr>
        </p:nvSpPr>
        <p:spPr>
          <a:xfrm>
            <a:off x="713100" y="19990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br>
              <a:rPr lang="en" sz="5400"/>
            </a:br>
            <a:r>
              <a:rPr lang="en" sz="5400"/>
              <a:t> for</a:t>
            </a:r>
            <a:br>
              <a:rPr lang="en" sz="5400"/>
            </a:br>
            <a:r>
              <a:rPr lang="en" sz="5400"/>
              <a:t> listening!</a:t>
            </a:r>
            <a:endParaRPr sz="5400"/>
          </a:p>
        </p:txBody>
      </p:sp>
      <p:grpSp>
        <p:nvGrpSpPr>
          <p:cNvPr id="340" name="Google Shape;2146;p65">
            <a:extLst>
              <a:ext uri="{FF2B5EF4-FFF2-40B4-BE49-F238E27FC236}">
                <a16:creationId xmlns:a16="http://schemas.microsoft.com/office/drawing/2014/main" id="{55153A32-0D97-4F8E-A5D8-BAF008056E8F}"/>
              </a:ext>
            </a:extLst>
          </p:cNvPr>
          <p:cNvGrpSpPr/>
          <p:nvPr/>
        </p:nvGrpSpPr>
        <p:grpSpPr>
          <a:xfrm>
            <a:off x="7033375" y="1531756"/>
            <a:ext cx="1722999" cy="2848649"/>
            <a:chOff x="-2098925" y="-13867675"/>
            <a:chExt cx="4041800" cy="14105800"/>
          </a:xfrm>
        </p:grpSpPr>
        <p:sp>
          <p:nvSpPr>
            <p:cNvPr id="341" name="Google Shape;2147;p65">
              <a:extLst>
                <a:ext uri="{FF2B5EF4-FFF2-40B4-BE49-F238E27FC236}">
                  <a16:creationId xmlns:a16="http://schemas.microsoft.com/office/drawing/2014/main" id="{00FAAEFC-BFF2-4994-8882-A0DBF5F879BD}"/>
                </a:ext>
              </a:extLst>
            </p:cNvPr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2148;p65">
              <a:extLst>
                <a:ext uri="{FF2B5EF4-FFF2-40B4-BE49-F238E27FC236}">
                  <a16:creationId xmlns:a16="http://schemas.microsoft.com/office/drawing/2014/main" id="{CF0AEFA1-EDAD-4509-9FAA-7A2E9E27686E}"/>
                </a:ext>
              </a:extLst>
            </p:cNvPr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2149;p65">
              <a:extLst>
                <a:ext uri="{FF2B5EF4-FFF2-40B4-BE49-F238E27FC236}">
                  <a16:creationId xmlns:a16="http://schemas.microsoft.com/office/drawing/2014/main" id="{57FDBBDA-F364-4BD8-95BD-03C1470CBFF3}"/>
                </a:ext>
              </a:extLst>
            </p:cNvPr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2150;p65">
              <a:extLst>
                <a:ext uri="{FF2B5EF4-FFF2-40B4-BE49-F238E27FC236}">
                  <a16:creationId xmlns:a16="http://schemas.microsoft.com/office/drawing/2014/main" id="{8D8ED070-E687-4C96-9B1F-437DD613C22A}"/>
                </a:ext>
              </a:extLst>
            </p:cNvPr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2151;p65">
              <a:extLst>
                <a:ext uri="{FF2B5EF4-FFF2-40B4-BE49-F238E27FC236}">
                  <a16:creationId xmlns:a16="http://schemas.microsoft.com/office/drawing/2014/main" id="{CFA09ACB-35CC-4A1E-A6F2-F66D4C431AB9}"/>
                </a:ext>
              </a:extLst>
            </p:cNvPr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2152;p65">
              <a:extLst>
                <a:ext uri="{FF2B5EF4-FFF2-40B4-BE49-F238E27FC236}">
                  <a16:creationId xmlns:a16="http://schemas.microsoft.com/office/drawing/2014/main" id="{0EDA7093-966F-468D-BF85-03EB2F2A949E}"/>
                </a:ext>
              </a:extLst>
            </p:cNvPr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2153;p65">
              <a:extLst>
                <a:ext uri="{FF2B5EF4-FFF2-40B4-BE49-F238E27FC236}">
                  <a16:creationId xmlns:a16="http://schemas.microsoft.com/office/drawing/2014/main" id="{0CE7DEA1-0B52-40D0-AE78-382816641071}"/>
                </a:ext>
              </a:extLst>
            </p:cNvPr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2154;p65">
              <a:extLst>
                <a:ext uri="{FF2B5EF4-FFF2-40B4-BE49-F238E27FC236}">
                  <a16:creationId xmlns:a16="http://schemas.microsoft.com/office/drawing/2014/main" id="{7468431F-77C4-441E-9711-BB2577486610}"/>
                </a:ext>
              </a:extLst>
            </p:cNvPr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2155;p65">
              <a:extLst>
                <a:ext uri="{FF2B5EF4-FFF2-40B4-BE49-F238E27FC236}">
                  <a16:creationId xmlns:a16="http://schemas.microsoft.com/office/drawing/2014/main" id="{377935C2-757D-4E21-A1D4-E7DF2050276D}"/>
                </a:ext>
              </a:extLst>
            </p:cNvPr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2156;p65">
              <a:extLst>
                <a:ext uri="{FF2B5EF4-FFF2-40B4-BE49-F238E27FC236}">
                  <a16:creationId xmlns:a16="http://schemas.microsoft.com/office/drawing/2014/main" id="{625ECAE8-0488-4FDA-98F2-F5A2C09E8AA5}"/>
                </a:ext>
              </a:extLst>
            </p:cNvPr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2157;p65">
              <a:extLst>
                <a:ext uri="{FF2B5EF4-FFF2-40B4-BE49-F238E27FC236}">
                  <a16:creationId xmlns:a16="http://schemas.microsoft.com/office/drawing/2014/main" id="{0F1833DA-FFA1-4360-8D8E-2F05EE407F25}"/>
                </a:ext>
              </a:extLst>
            </p:cNvPr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2158;p65">
              <a:extLst>
                <a:ext uri="{FF2B5EF4-FFF2-40B4-BE49-F238E27FC236}">
                  <a16:creationId xmlns:a16="http://schemas.microsoft.com/office/drawing/2014/main" id="{B05FF459-817C-4932-8DA0-2D0014494AA3}"/>
                </a:ext>
              </a:extLst>
            </p:cNvPr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2159;p65">
              <a:extLst>
                <a:ext uri="{FF2B5EF4-FFF2-40B4-BE49-F238E27FC236}">
                  <a16:creationId xmlns:a16="http://schemas.microsoft.com/office/drawing/2014/main" id="{F58EC798-CC32-4BD1-8476-35678BEA7C3A}"/>
                </a:ext>
              </a:extLst>
            </p:cNvPr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2160;p65">
              <a:extLst>
                <a:ext uri="{FF2B5EF4-FFF2-40B4-BE49-F238E27FC236}">
                  <a16:creationId xmlns:a16="http://schemas.microsoft.com/office/drawing/2014/main" id="{014C793E-6044-465B-B53F-6E31531BB4EB}"/>
                </a:ext>
              </a:extLst>
            </p:cNvPr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2161;p65">
              <a:extLst>
                <a:ext uri="{FF2B5EF4-FFF2-40B4-BE49-F238E27FC236}">
                  <a16:creationId xmlns:a16="http://schemas.microsoft.com/office/drawing/2014/main" id="{A7FFD82D-F116-450B-BFEF-7661B74B6C58}"/>
                </a:ext>
              </a:extLst>
            </p:cNvPr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2162;p65">
              <a:extLst>
                <a:ext uri="{FF2B5EF4-FFF2-40B4-BE49-F238E27FC236}">
                  <a16:creationId xmlns:a16="http://schemas.microsoft.com/office/drawing/2014/main" id="{139A6C28-3A0F-4616-BDA9-A0CEFC4917D1}"/>
                </a:ext>
              </a:extLst>
            </p:cNvPr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2163;p65">
              <a:extLst>
                <a:ext uri="{FF2B5EF4-FFF2-40B4-BE49-F238E27FC236}">
                  <a16:creationId xmlns:a16="http://schemas.microsoft.com/office/drawing/2014/main" id="{A724FB29-C535-42A2-A32C-FF12DA07D13D}"/>
                </a:ext>
              </a:extLst>
            </p:cNvPr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2164;p65">
              <a:extLst>
                <a:ext uri="{FF2B5EF4-FFF2-40B4-BE49-F238E27FC236}">
                  <a16:creationId xmlns:a16="http://schemas.microsoft.com/office/drawing/2014/main" id="{67F15053-9CBA-42D6-A1A6-8D3216FE0287}"/>
                </a:ext>
              </a:extLst>
            </p:cNvPr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2165;p65">
              <a:extLst>
                <a:ext uri="{FF2B5EF4-FFF2-40B4-BE49-F238E27FC236}">
                  <a16:creationId xmlns:a16="http://schemas.microsoft.com/office/drawing/2014/main" id="{BD6A825A-2CA5-4699-9F0A-B8E9393894E8}"/>
                </a:ext>
              </a:extLst>
            </p:cNvPr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2166;p65">
              <a:extLst>
                <a:ext uri="{FF2B5EF4-FFF2-40B4-BE49-F238E27FC236}">
                  <a16:creationId xmlns:a16="http://schemas.microsoft.com/office/drawing/2014/main" id="{E15E24E0-79A6-4D18-BCE4-401582451F88}"/>
                </a:ext>
              </a:extLst>
            </p:cNvPr>
            <p:cNvSpPr/>
            <p:nvPr/>
          </p:nvSpPr>
          <p:spPr>
            <a:xfrm>
              <a:off x="-833851" y="-8902251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2167;p65">
              <a:extLst>
                <a:ext uri="{FF2B5EF4-FFF2-40B4-BE49-F238E27FC236}">
                  <a16:creationId xmlns:a16="http://schemas.microsoft.com/office/drawing/2014/main" id="{F39A3EBA-ADC5-44A0-89F2-F41C15B71631}"/>
                </a:ext>
              </a:extLst>
            </p:cNvPr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2168;p65">
              <a:extLst>
                <a:ext uri="{FF2B5EF4-FFF2-40B4-BE49-F238E27FC236}">
                  <a16:creationId xmlns:a16="http://schemas.microsoft.com/office/drawing/2014/main" id="{6D47F0FE-DE83-4993-87BB-686704621F5E}"/>
                </a:ext>
              </a:extLst>
            </p:cNvPr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2169;p65">
              <a:extLst>
                <a:ext uri="{FF2B5EF4-FFF2-40B4-BE49-F238E27FC236}">
                  <a16:creationId xmlns:a16="http://schemas.microsoft.com/office/drawing/2014/main" id="{7AD8291F-883D-4FD7-AEF8-AA752EDA9E52}"/>
                </a:ext>
              </a:extLst>
            </p:cNvPr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2170;p65">
              <a:extLst>
                <a:ext uri="{FF2B5EF4-FFF2-40B4-BE49-F238E27FC236}">
                  <a16:creationId xmlns:a16="http://schemas.microsoft.com/office/drawing/2014/main" id="{EB13A8F0-684A-488B-8B87-6A6A3AB9A9E1}"/>
                </a:ext>
              </a:extLst>
            </p:cNvPr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2171;p65">
              <a:extLst>
                <a:ext uri="{FF2B5EF4-FFF2-40B4-BE49-F238E27FC236}">
                  <a16:creationId xmlns:a16="http://schemas.microsoft.com/office/drawing/2014/main" id="{66A793F6-34A8-488F-9199-42DA13CBCC26}"/>
                </a:ext>
              </a:extLst>
            </p:cNvPr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2172;p65">
              <a:extLst>
                <a:ext uri="{FF2B5EF4-FFF2-40B4-BE49-F238E27FC236}">
                  <a16:creationId xmlns:a16="http://schemas.microsoft.com/office/drawing/2014/main" id="{42102B81-D85B-4493-85C5-837EFE928346}"/>
                </a:ext>
              </a:extLst>
            </p:cNvPr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2173;p65">
              <a:extLst>
                <a:ext uri="{FF2B5EF4-FFF2-40B4-BE49-F238E27FC236}">
                  <a16:creationId xmlns:a16="http://schemas.microsoft.com/office/drawing/2014/main" id="{4D8DFA6C-A352-4FD8-8B70-028AC180E834}"/>
                </a:ext>
              </a:extLst>
            </p:cNvPr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2174;p65">
              <a:extLst>
                <a:ext uri="{FF2B5EF4-FFF2-40B4-BE49-F238E27FC236}">
                  <a16:creationId xmlns:a16="http://schemas.microsoft.com/office/drawing/2014/main" id="{3C74A0B3-44F4-426A-A0C7-B0D202A765A2}"/>
                </a:ext>
              </a:extLst>
            </p:cNvPr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2175;p65">
              <a:extLst>
                <a:ext uri="{FF2B5EF4-FFF2-40B4-BE49-F238E27FC236}">
                  <a16:creationId xmlns:a16="http://schemas.microsoft.com/office/drawing/2014/main" id="{25413B1D-F76E-40B8-BFE8-D987592A3D65}"/>
                </a:ext>
              </a:extLst>
            </p:cNvPr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2176;p65">
              <a:extLst>
                <a:ext uri="{FF2B5EF4-FFF2-40B4-BE49-F238E27FC236}">
                  <a16:creationId xmlns:a16="http://schemas.microsoft.com/office/drawing/2014/main" id="{04CA43C3-5E11-41EB-A7BC-49EF438BE2AE}"/>
                </a:ext>
              </a:extLst>
            </p:cNvPr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2177;p65">
              <a:extLst>
                <a:ext uri="{FF2B5EF4-FFF2-40B4-BE49-F238E27FC236}">
                  <a16:creationId xmlns:a16="http://schemas.microsoft.com/office/drawing/2014/main" id="{7B28F0B0-127B-4009-A311-A2D13078BFC5}"/>
                </a:ext>
              </a:extLst>
            </p:cNvPr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2178;p65">
              <a:extLst>
                <a:ext uri="{FF2B5EF4-FFF2-40B4-BE49-F238E27FC236}">
                  <a16:creationId xmlns:a16="http://schemas.microsoft.com/office/drawing/2014/main" id="{8A685FE7-33CD-45A5-8801-ABCFDDFA31BB}"/>
                </a:ext>
              </a:extLst>
            </p:cNvPr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2179;p65">
              <a:extLst>
                <a:ext uri="{FF2B5EF4-FFF2-40B4-BE49-F238E27FC236}">
                  <a16:creationId xmlns:a16="http://schemas.microsoft.com/office/drawing/2014/main" id="{B871F824-F9C0-482F-AF04-831ED1BD0FE5}"/>
                </a:ext>
              </a:extLst>
            </p:cNvPr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2180;p65">
              <a:extLst>
                <a:ext uri="{FF2B5EF4-FFF2-40B4-BE49-F238E27FC236}">
                  <a16:creationId xmlns:a16="http://schemas.microsoft.com/office/drawing/2014/main" id="{95BAB9C6-14ED-4607-AB1F-EDC6F415801C}"/>
                </a:ext>
              </a:extLst>
            </p:cNvPr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2181;p65">
              <a:extLst>
                <a:ext uri="{FF2B5EF4-FFF2-40B4-BE49-F238E27FC236}">
                  <a16:creationId xmlns:a16="http://schemas.microsoft.com/office/drawing/2014/main" id="{D1326308-EEAC-4959-9174-1641AE29DDDF}"/>
                </a:ext>
              </a:extLst>
            </p:cNvPr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2182;p65">
              <a:extLst>
                <a:ext uri="{FF2B5EF4-FFF2-40B4-BE49-F238E27FC236}">
                  <a16:creationId xmlns:a16="http://schemas.microsoft.com/office/drawing/2014/main" id="{D5C77234-0F9E-4FF4-9256-AD6A9966D693}"/>
                </a:ext>
              </a:extLst>
            </p:cNvPr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2183;p65">
              <a:extLst>
                <a:ext uri="{FF2B5EF4-FFF2-40B4-BE49-F238E27FC236}">
                  <a16:creationId xmlns:a16="http://schemas.microsoft.com/office/drawing/2014/main" id="{6BA361E1-E9FE-4868-855E-FC98421EE1EA}"/>
                </a:ext>
              </a:extLst>
            </p:cNvPr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2184;p65">
              <a:extLst>
                <a:ext uri="{FF2B5EF4-FFF2-40B4-BE49-F238E27FC236}">
                  <a16:creationId xmlns:a16="http://schemas.microsoft.com/office/drawing/2014/main" id="{E71BE217-F8CE-4118-A0C9-9B966F2D89E9}"/>
                </a:ext>
              </a:extLst>
            </p:cNvPr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2185;p65">
              <a:extLst>
                <a:ext uri="{FF2B5EF4-FFF2-40B4-BE49-F238E27FC236}">
                  <a16:creationId xmlns:a16="http://schemas.microsoft.com/office/drawing/2014/main" id="{5AAB4A24-27F3-4736-B497-C5709E09601B}"/>
                </a:ext>
              </a:extLst>
            </p:cNvPr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2186;p65">
              <a:extLst>
                <a:ext uri="{FF2B5EF4-FFF2-40B4-BE49-F238E27FC236}">
                  <a16:creationId xmlns:a16="http://schemas.microsoft.com/office/drawing/2014/main" id="{FF968E8C-BE56-4E6F-9DE6-4612DA967D3E}"/>
                </a:ext>
              </a:extLst>
            </p:cNvPr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2187;p65">
              <a:extLst>
                <a:ext uri="{FF2B5EF4-FFF2-40B4-BE49-F238E27FC236}">
                  <a16:creationId xmlns:a16="http://schemas.microsoft.com/office/drawing/2014/main" id="{202A6B79-E6A4-4DB8-AD94-6AB94570F859}"/>
                </a:ext>
              </a:extLst>
            </p:cNvPr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2188;p65">
              <a:extLst>
                <a:ext uri="{FF2B5EF4-FFF2-40B4-BE49-F238E27FC236}">
                  <a16:creationId xmlns:a16="http://schemas.microsoft.com/office/drawing/2014/main" id="{DEE66B35-8533-4015-9BE4-BB2AFF28CB4C}"/>
                </a:ext>
              </a:extLst>
            </p:cNvPr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2189;p65">
              <a:extLst>
                <a:ext uri="{FF2B5EF4-FFF2-40B4-BE49-F238E27FC236}">
                  <a16:creationId xmlns:a16="http://schemas.microsoft.com/office/drawing/2014/main" id="{D107E3B4-D861-459C-9FD4-FD309F37CC94}"/>
                </a:ext>
              </a:extLst>
            </p:cNvPr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2190;p65">
              <a:extLst>
                <a:ext uri="{FF2B5EF4-FFF2-40B4-BE49-F238E27FC236}">
                  <a16:creationId xmlns:a16="http://schemas.microsoft.com/office/drawing/2014/main" id="{218897F7-3948-46A4-9C6F-C7B4F4064706}"/>
                </a:ext>
              </a:extLst>
            </p:cNvPr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2191;p65">
              <a:extLst>
                <a:ext uri="{FF2B5EF4-FFF2-40B4-BE49-F238E27FC236}">
                  <a16:creationId xmlns:a16="http://schemas.microsoft.com/office/drawing/2014/main" id="{E7777B86-9AF8-4294-8092-DFDB6D75543E}"/>
                </a:ext>
              </a:extLst>
            </p:cNvPr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2192;p65">
              <a:extLst>
                <a:ext uri="{FF2B5EF4-FFF2-40B4-BE49-F238E27FC236}">
                  <a16:creationId xmlns:a16="http://schemas.microsoft.com/office/drawing/2014/main" id="{94AB161D-9123-4DB0-93EA-D1FEE90EBA9B}"/>
                </a:ext>
              </a:extLst>
            </p:cNvPr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2193;p65">
              <a:extLst>
                <a:ext uri="{FF2B5EF4-FFF2-40B4-BE49-F238E27FC236}">
                  <a16:creationId xmlns:a16="http://schemas.microsoft.com/office/drawing/2014/main" id="{14358B39-E0C6-444A-9581-746295042247}"/>
                </a:ext>
              </a:extLst>
            </p:cNvPr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2194;p65">
              <a:extLst>
                <a:ext uri="{FF2B5EF4-FFF2-40B4-BE49-F238E27FC236}">
                  <a16:creationId xmlns:a16="http://schemas.microsoft.com/office/drawing/2014/main" id="{189E4358-1CC9-448B-ACF2-A319C46D9F08}"/>
                </a:ext>
              </a:extLst>
            </p:cNvPr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2195;p65">
              <a:extLst>
                <a:ext uri="{FF2B5EF4-FFF2-40B4-BE49-F238E27FC236}">
                  <a16:creationId xmlns:a16="http://schemas.microsoft.com/office/drawing/2014/main" id="{A7481DB3-B7F9-4815-A855-AF42665BD3F3}"/>
                </a:ext>
              </a:extLst>
            </p:cNvPr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2196;p65">
              <a:extLst>
                <a:ext uri="{FF2B5EF4-FFF2-40B4-BE49-F238E27FC236}">
                  <a16:creationId xmlns:a16="http://schemas.microsoft.com/office/drawing/2014/main" id="{5770C24F-4128-4186-9BC6-2EBEAF4219B7}"/>
                </a:ext>
              </a:extLst>
            </p:cNvPr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2197;p65">
              <a:extLst>
                <a:ext uri="{FF2B5EF4-FFF2-40B4-BE49-F238E27FC236}">
                  <a16:creationId xmlns:a16="http://schemas.microsoft.com/office/drawing/2014/main" id="{C11EC504-9BAE-4AC8-8ADC-44E2082731F5}"/>
                </a:ext>
              </a:extLst>
            </p:cNvPr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2198;p65">
              <a:extLst>
                <a:ext uri="{FF2B5EF4-FFF2-40B4-BE49-F238E27FC236}">
                  <a16:creationId xmlns:a16="http://schemas.microsoft.com/office/drawing/2014/main" id="{43C5F052-D851-44FE-83B8-174D548D2937}"/>
                </a:ext>
              </a:extLst>
            </p:cNvPr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2199;p65">
              <a:extLst>
                <a:ext uri="{FF2B5EF4-FFF2-40B4-BE49-F238E27FC236}">
                  <a16:creationId xmlns:a16="http://schemas.microsoft.com/office/drawing/2014/main" id="{48F6E87A-94C3-4902-B1B6-7FE0DD90A4E9}"/>
                </a:ext>
              </a:extLst>
            </p:cNvPr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2200;p65">
              <a:extLst>
                <a:ext uri="{FF2B5EF4-FFF2-40B4-BE49-F238E27FC236}">
                  <a16:creationId xmlns:a16="http://schemas.microsoft.com/office/drawing/2014/main" id="{B88B8C46-0B31-421D-B3AC-28CE6E96D118}"/>
                </a:ext>
              </a:extLst>
            </p:cNvPr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2201;p65">
              <a:extLst>
                <a:ext uri="{FF2B5EF4-FFF2-40B4-BE49-F238E27FC236}">
                  <a16:creationId xmlns:a16="http://schemas.microsoft.com/office/drawing/2014/main" id="{35374C20-B4C8-4E77-9876-7563FD2A39D0}"/>
                </a:ext>
              </a:extLst>
            </p:cNvPr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1380F188-D29C-4C8C-B00D-8B40FAEF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7" y="1212405"/>
            <a:ext cx="1479156" cy="2953380"/>
          </a:xfrm>
          <a:prstGeom prst="rect">
            <a:avLst/>
          </a:prstGeom>
        </p:spPr>
      </p:pic>
      <p:sp>
        <p:nvSpPr>
          <p:cNvPr id="450" name="Google Shape;778;p36">
            <a:extLst>
              <a:ext uri="{FF2B5EF4-FFF2-40B4-BE49-F238E27FC236}">
                <a16:creationId xmlns:a16="http://schemas.microsoft.com/office/drawing/2014/main" id="{D491A95D-4F53-4F85-9DB5-46DD10AF4A27}"/>
              </a:ext>
            </a:extLst>
          </p:cNvPr>
          <p:cNvSpPr/>
          <p:nvPr/>
        </p:nvSpPr>
        <p:spPr>
          <a:xfrm rot="-3704814">
            <a:off x="1447866" y="69961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779;p36">
            <a:extLst>
              <a:ext uri="{FF2B5EF4-FFF2-40B4-BE49-F238E27FC236}">
                <a16:creationId xmlns:a16="http://schemas.microsoft.com/office/drawing/2014/main" id="{0025A7E0-5CA3-481C-98E1-406F34C3EDC7}"/>
              </a:ext>
            </a:extLst>
          </p:cNvPr>
          <p:cNvSpPr/>
          <p:nvPr/>
        </p:nvSpPr>
        <p:spPr>
          <a:xfrm rot="-6080102">
            <a:off x="1055789" y="295193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780;p36">
            <a:extLst>
              <a:ext uri="{FF2B5EF4-FFF2-40B4-BE49-F238E27FC236}">
                <a16:creationId xmlns:a16="http://schemas.microsoft.com/office/drawing/2014/main" id="{897ADD60-FED2-45C7-8E8E-36589BF11D0E}"/>
              </a:ext>
            </a:extLst>
          </p:cNvPr>
          <p:cNvSpPr/>
          <p:nvPr/>
        </p:nvSpPr>
        <p:spPr>
          <a:xfrm rot="-8100000">
            <a:off x="697616" y="69946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62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223;p44">
            <a:extLst>
              <a:ext uri="{FF2B5EF4-FFF2-40B4-BE49-F238E27FC236}">
                <a16:creationId xmlns:a16="http://schemas.microsoft.com/office/drawing/2014/main" id="{A5C8E863-45D6-49AD-85C4-23245D149396}"/>
              </a:ext>
            </a:extLst>
          </p:cNvPr>
          <p:cNvSpPr/>
          <p:nvPr/>
        </p:nvSpPr>
        <p:spPr>
          <a:xfrm rot="20826347">
            <a:off x="6037096" y="2460307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rgbClr val="DEA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5808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14AEFD5-BFAD-4AA4-B451-397090FBEF7E}"/>
              </a:ext>
            </a:extLst>
          </p:cNvPr>
          <p:cNvSpPr/>
          <p:nvPr/>
        </p:nvSpPr>
        <p:spPr>
          <a:xfrm>
            <a:off x="322702" y="2588129"/>
            <a:ext cx="4951454" cy="2246768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0A13BC7-9768-4699-8FD0-23B654B107CF}"/>
              </a:ext>
            </a:extLst>
          </p:cNvPr>
          <p:cNvSpPr txBox="1"/>
          <p:nvPr/>
        </p:nvSpPr>
        <p:spPr>
          <a:xfrm>
            <a:off x="399814" y="2722811"/>
            <a:ext cx="48031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After showing the </a:t>
            </a:r>
            <a:r>
              <a:rPr lang="en-GB" b="1" i="0">
                <a:effectLst/>
                <a:latin typeface=" roboto condensed light"/>
              </a:rPr>
              <a:t>system dynamics</a:t>
            </a:r>
            <a:r>
              <a:rPr lang="en-GB" b="0" i="0">
                <a:effectLst/>
                <a:latin typeface=" roboto condensed light"/>
              </a:rPr>
              <a:t>, we propose a scenario in which the robot should swing-up and balance, drive upright and jump over a gap under the control of the MPC. </a:t>
            </a:r>
          </a:p>
          <a:p>
            <a:endParaRPr lang="en-GB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We also consider a PD controller in order to make a comparison between the two approaches. To test </a:t>
            </a:r>
            <a:r>
              <a:rPr lang="en-GB" b="1" i="0">
                <a:effectLst/>
                <a:latin typeface=" roboto condensed light"/>
              </a:rPr>
              <a:t>robustness</a:t>
            </a:r>
            <a:r>
              <a:rPr lang="en-GB" b="0" i="0">
                <a:effectLst/>
                <a:latin typeface=" roboto condensed light"/>
              </a:rPr>
              <a:t> of both controller, we have also included noise in sensor’s reading.</a:t>
            </a:r>
          </a:p>
          <a:p>
            <a:endParaRPr lang="en-GB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D8A54C-B69A-49A0-9FA8-A96C9FDC7274}"/>
              </a:ext>
            </a:extLst>
          </p:cNvPr>
          <p:cNvSpPr txBox="1"/>
          <p:nvPr/>
        </p:nvSpPr>
        <p:spPr>
          <a:xfrm>
            <a:off x="2457848" y="1170686"/>
            <a:ext cx="6408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We apply Model Predictive Control to a wheeled robot with a prismatic extension joint, that can be considered a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 roboto condensed light"/>
              </a:rPr>
              <a:t>wheeled-legged system</a:t>
            </a:r>
            <a:r>
              <a:rPr lang="en-US">
                <a:latin typeface=" roboto condensed light"/>
              </a:rPr>
              <a:t>.</a:t>
            </a:r>
          </a:p>
          <a:p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These systems can combine the benefits of both </a:t>
            </a:r>
            <a:r>
              <a:rPr lang="en-US" b="1">
                <a:latin typeface=" roboto condensed light"/>
              </a:rPr>
              <a:t>mobile robots </a:t>
            </a:r>
            <a:r>
              <a:rPr lang="en-US">
                <a:latin typeface=" roboto condensed light"/>
              </a:rPr>
              <a:t>and </a:t>
            </a:r>
            <a:r>
              <a:rPr lang="en-US" b="1">
                <a:latin typeface=" roboto condensed light"/>
              </a:rPr>
              <a:t>legged systems</a:t>
            </a:r>
            <a:r>
              <a:rPr lang="en-US">
                <a:latin typeface=" roboto condensed light"/>
              </a:rPr>
              <a:t>. </a:t>
            </a:r>
          </a:p>
        </p:txBody>
      </p:sp>
      <p:grpSp>
        <p:nvGrpSpPr>
          <p:cNvPr id="79" name="Google Shape;10083;p76">
            <a:extLst>
              <a:ext uri="{FF2B5EF4-FFF2-40B4-BE49-F238E27FC236}">
                <a16:creationId xmlns:a16="http://schemas.microsoft.com/office/drawing/2014/main" id="{8C99F53F-3268-482E-879C-5E6A78E8447F}"/>
              </a:ext>
            </a:extLst>
          </p:cNvPr>
          <p:cNvGrpSpPr/>
          <p:nvPr/>
        </p:nvGrpSpPr>
        <p:grpSpPr>
          <a:xfrm rot="3218358">
            <a:off x="7481561" y="2081229"/>
            <a:ext cx="2136855" cy="2176323"/>
            <a:chOff x="4206459" y="1191441"/>
            <a:chExt cx="712557" cy="785901"/>
          </a:xfrm>
        </p:grpSpPr>
        <p:sp>
          <p:nvSpPr>
            <p:cNvPr id="80" name="Google Shape;10084;p76">
              <a:extLst>
                <a:ext uri="{FF2B5EF4-FFF2-40B4-BE49-F238E27FC236}">
                  <a16:creationId xmlns:a16="http://schemas.microsoft.com/office/drawing/2014/main" id="{C3C74E59-C921-4568-A121-BDF875C4C2F1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0085;p76">
              <a:extLst>
                <a:ext uri="{FF2B5EF4-FFF2-40B4-BE49-F238E27FC236}">
                  <a16:creationId xmlns:a16="http://schemas.microsoft.com/office/drawing/2014/main" id="{46039D4F-BC29-4A84-A460-C67414EE3316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0086;p76">
              <a:extLst>
                <a:ext uri="{FF2B5EF4-FFF2-40B4-BE49-F238E27FC236}">
                  <a16:creationId xmlns:a16="http://schemas.microsoft.com/office/drawing/2014/main" id="{A2C1D57D-459C-46A4-98A2-5529252A9759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0087;p76">
              <a:extLst>
                <a:ext uri="{FF2B5EF4-FFF2-40B4-BE49-F238E27FC236}">
                  <a16:creationId xmlns:a16="http://schemas.microsoft.com/office/drawing/2014/main" id="{31B93670-C56F-4ADD-B033-64C1F1442B23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4" name="Google Shape;10088;p76">
              <a:extLst>
                <a:ext uri="{FF2B5EF4-FFF2-40B4-BE49-F238E27FC236}">
                  <a16:creationId xmlns:a16="http://schemas.microsoft.com/office/drawing/2014/main" id="{B5A06179-BBA2-4479-859A-315336C8894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4" name="Google Shape;10089;p76">
                <a:extLst>
                  <a:ext uri="{FF2B5EF4-FFF2-40B4-BE49-F238E27FC236}">
                    <a16:creationId xmlns:a16="http://schemas.microsoft.com/office/drawing/2014/main" id="{3D234BAA-25C2-4118-A971-32165637D013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0090;p76">
                <a:extLst>
                  <a:ext uri="{FF2B5EF4-FFF2-40B4-BE49-F238E27FC236}">
                    <a16:creationId xmlns:a16="http://schemas.microsoft.com/office/drawing/2014/main" id="{2AEED57E-95E6-480D-A652-0EEF2A9396F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0091;p76">
                <a:extLst>
                  <a:ext uri="{FF2B5EF4-FFF2-40B4-BE49-F238E27FC236}">
                    <a16:creationId xmlns:a16="http://schemas.microsoft.com/office/drawing/2014/main" id="{946C9F7B-C768-40B1-B4CC-D57EF4B645D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0092;p76">
                <a:extLst>
                  <a:ext uri="{FF2B5EF4-FFF2-40B4-BE49-F238E27FC236}">
                    <a16:creationId xmlns:a16="http://schemas.microsoft.com/office/drawing/2014/main" id="{470922A7-27A5-4D98-967D-8A417532692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0093;p76">
              <a:extLst>
                <a:ext uri="{FF2B5EF4-FFF2-40B4-BE49-F238E27FC236}">
                  <a16:creationId xmlns:a16="http://schemas.microsoft.com/office/drawing/2014/main" id="{108ECCBF-7409-41A0-B423-D3042FB16011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0" name="Google Shape;10094;p76">
                <a:extLst>
                  <a:ext uri="{FF2B5EF4-FFF2-40B4-BE49-F238E27FC236}">
                    <a16:creationId xmlns:a16="http://schemas.microsoft.com/office/drawing/2014/main" id="{BDC96001-67B4-4FC4-9D6A-6C118A83493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0095;p76">
                <a:extLst>
                  <a:ext uri="{FF2B5EF4-FFF2-40B4-BE49-F238E27FC236}">
                    <a16:creationId xmlns:a16="http://schemas.microsoft.com/office/drawing/2014/main" id="{18105213-ED01-4E71-BE30-53E9A6992461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0096;p76">
                <a:extLst>
                  <a:ext uri="{FF2B5EF4-FFF2-40B4-BE49-F238E27FC236}">
                    <a16:creationId xmlns:a16="http://schemas.microsoft.com/office/drawing/2014/main" id="{8A8F7227-814E-4ED6-B677-98932E823DFA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0097;p76">
                <a:extLst>
                  <a:ext uri="{FF2B5EF4-FFF2-40B4-BE49-F238E27FC236}">
                    <a16:creationId xmlns:a16="http://schemas.microsoft.com/office/drawing/2014/main" id="{19554505-6D9D-4444-B23B-7A8A3F3A5159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10098;p76">
              <a:extLst>
                <a:ext uri="{FF2B5EF4-FFF2-40B4-BE49-F238E27FC236}">
                  <a16:creationId xmlns:a16="http://schemas.microsoft.com/office/drawing/2014/main" id="{A92F2D27-8F72-4372-BC12-13E08D1FEA8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06" name="Google Shape;10099;p76">
                <a:extLst>
                  <a:ext uri="{FF2B5EF4-FFF2-40B4-BE49-F238E27FC236}">
                    <a16:creationId xmlns:a16="http://schemas.microsoft.com/office/drawing/2014/main" id="{937116BD-54DC-4792-9562-019F41C9C4F6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100;p76">
                <a:extLst>
                  <a:ext uri="{FF2B5EF4-FFF2-40B4-BE49-F238E27FC236}">
                    <a16:creationId xmlns:a16="http://schemas.microsoft.com/office/drawing/2014/main" id="{5EB7256E-B0E8-42F2-AE8D-0E4978E6A54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101;p76">
                <a:extLst>
                  <a:ext uri="{FF2B5EF4-FFF2-40B4-BE49-F238E27FC236}">
                    <a16:creationId xmlns:a16="http://schemas.microsoft.com/office/drawing/2014/main" id="{B77DDB53-2813-4610-9941-CBFC41E5323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102;p76">
                <a:extLst>
                  <a:ext uri="{FF2B5EF4-FFF2-40B4-BE49-F238E27FC236}">
                    <a16:creationId xmlns:a16="http://schemas.microsoft.com/office/drawing/2014/main" id="{13073E92-5800-457F-87C2-4C96B798366C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10103;p76">
              <a:extLst>
                <a:ext uri="{FF2B5EF4-FFF2-40B4-BE49-F238E27FC236}">
                  <a16:creationId xmlns:a16="http://schemas.microsoft.com/office/drawing/2014/main" id="{7C903B4A-2807-45DC-9249-EC42D413FEFD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02" name="Google Shape;10104;p76">
                <a:extLst>
                  <a:ext uri="{FF2B5EF4-FFF2-40B4-BE49-F238E27FC236}">
                    <a16:creationId xmlns:a16="http://schemas.microsoft.com/office/drawing/2014/main" id="{78808EA0-6492-4A55-8572-93D2065755DA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105;p76">
                <a:extLst>
                  <a:ext uri="{FF2B5EF4-FFF2-40B4-BE49-F238E27FC236}">
                    <a16:creationId xmlns:a16="http://schemas.microsoft.com/office/drawing/2014/main" id="{88F83A1B-1E06-4461-87B3-39E77ACEEDF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106;p76">
                <a:extLst>
                  <a:ext uri="{FF2B5EF4-FFF2-40B4-BE49-F238E27FC236}">
                    <a16:creationId xmlns:a16="http://schemas.microsoft.com/office/drawing/2014/main" id="{054BF709-205D-47F7-8820-9E235C592C2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107;p76">
                <a:extLst>
                  <a:ext uri="{FF2B5EF4-FFF2-40B4-BE49-F238E27FC236}">
                    <a16:creationId xmlns:a16="http://schemas.microsoft.com/office/drawing/2014/main" id="{47A9FACE-C5DC-496D-9738-0EEB695BF06F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10108;p76">
              <a:extLst>
                <a:ext uri="{FF2B5EF4-FFF2-40B4-BE49-F238E27FC236}">
                  <a16:creationId xmlns:a16="http://schemas.microsoft.com/office/drawing/2014/main" id="{76AE9F9B-F875-4479-B015-CA62D90E12E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0109;p76">
              <a:extLst>
                <a:ext uri="{FF2B5EF4-FFF2-40B4-BE49-F238E27FC236}">
                  <a16:creationId xmlns:a16="http://schemas.microsoft.com/office/drawing/2014/main" id="{D274A368-1103-4B0F-B054-C0F3FD9C65F7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0110;p76">
              <a:extLst>
                <a:ext uri="{FF2B5EF4-FFF2-40B4-BE49-F238E27FC236}">
                  <a16:creationId xmlns:a16="http://schemas.microsoft.com/office/drawing/2014/main" id="{C14B8A60-D2F4-4367-829E-2A902B04E2B5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0111;p76">
              <a:extLst>
                <a:ext uri="{FF2B5EF4-FFF2-40B4-BE49-F238E27FC236}">
                  <a16:creationId xmlns:a16="http://schemas.microsoft.com/office/drawing/2014/main" id="{5A71D9B8-D255-4DD0-9B59-BED00793073B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10112;p76">
              <a:extLst>
                <a:ext uri="{FF2B5EF4-FFF2-40B4-BE49-F238E27FC236}">
                  <a16:creationId xmlns:a16="http://schemas.microsoft.com/office/drawing/2014/main" id="{CC3ED912-A1BD-4DB8-A8C4-B2BE7B066711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8" name="Google Shape;10113;p76">
                <a:extLst>
                  <a:ext uri="{FF2B5EF4-FFF2-40B4-BE49-F238E27FC236}">
                    <a16:creationId xmlns:a16="http://schemas.microsoft.com/office/drawing/2014/main" id="{FD5EF61E-D15D-4AAF-ABBD-97113CFAAF85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0114;p76">
                <a:extLst>
                  <a:ext uri="{FF2B5EF4-FFF2-40B4-BE49-F238E27FC236}">
                    <a16:creationId xmlns:a16="http://schemas.microsoft.com/office/drawing/2014/main" id="{71643D10-96DD-4C2F-95F5-EA653B99A2B9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115;p76">
                <a:extLst>
                  <a:ext uri="{FF2B5EF4-FFF2-40B4-BE49-F238E27FC236}">
                    <a16:creationId xmlns:a16="http://schemas.microsoft.com/office/drawing/2014/main" id="{7CDF1D5E-24F4-46BD-B15B-B4E4D51DA2B8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16;p76">
                <a:extLst>
                  <a:ext uri="{FF2B5EF4-FFF2-40B4-BE49-F238E27FC236}">
                    <a16:creationId xmlns:a16="http://schemas.microsoft.com/office/drawing/2014/main" id="{A785EAF0-2DD3-469B-87EE-71829F2DDFF6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10117;p76">
              <a:extLst>
                <a:ext uri="{FF2B5EF4-FFF2-40B4-BE49-F238E27FC236}">
                  <a16:creationId xmlns:a16="http://schemas.microsoft.com/office/drawing/2014/main" id="{C65D79E7-5B99-477E-B432-6AEB9EB9DE8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4" name="Google Shape;10118;p76">
                <a:extLst>
                  <a:ext uri="{FF2B5EF4-FFF2-40B4-BE49-F238E27FC236}">
                    <a16:creationId xmlns:a16="http://schemas.microsoft.com/office/drawing/2014/main" id="{C6BA1B31-E6B8-45E7-8FFA-9722E12D339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0119;p76">
                <a:extLst>
                  <a:ext uri="{FF2B5EF4-FFF2-40B4-BE49-F238E27FC236}">
                    <a16:creationId xmlns:a16="http://schemas.microsoft.com/office/drawing/2014/main" id="{90DD15F3-E79B-4C5F-A98F-021C97A3E787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0120;p76">
                <a:extLst>
                  <a:ext uri="{FF2B5EF4-FFF2-40B4-BE49-F238E27FC236}">
                    <a16:creationId xmlns:a16="http://schemas.microsoft.com/office/drawing/2014/main" id="{512BB691-2A27-44DE-A238-15A24321C16A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0121;p76">
                <a:extLst>
                  <a:ext uri="{FF2B5EF4-FFF2-40B4-BE49-F238E27FC236}">
                    <a16:creationId xmlns:a16="http://schemas.microsoft.com/office/drawing/2014/main" id="{6339981D-2A6E-4023-8A3D-4F800811ADA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Google Shape;1223;p44">
            <a:extLst>
              <a:ext uri="{FF2B5EF4-FFF2-40B4-BE49-F238E27FC236}">
                <a16:creationId xmlns:a16="http://schemas.microsoft.com/office/drawing/2014/main" id="{6F1EF087-83F0-4B9F-ABC0-E11DCB712672}"/>
              </a:ext>
            </a:extLst>
          </p:cNvPr>
          <p:cNvSpPr/>
          <p:nvPr/>
        </p:nvSpPr>
        <p:spPr>
          <a:xfrm rot="11899670">
            <a:off x="7833425" y="82268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223;p44">
            <a:extLst>
              <a:ext uri="{FF2B5EF4-FFF2-40B4-BE49-F238E27FC236}">
                <a16:creationId xmlns:a16="http://schemas.microsoft.com/office/drawing/2014/main" id="{753A1720-135E-4FCC-8D5D-BE240D5FB57F}"/>
              </a:ext>
            </a:extLst>
          </p:cNvPr>
          <p:cNvSpPr/>
          <p:nvPr/>
        </p:nvSpPr>
        <p:spPr>
          <a:xfrm rot="9222053">
            <a:off x="8092983" y="418382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223;p44">
            <a:extLst>
              <a:ext uri="{FF2B5EF4-FFF2-40B4-BE49-F238E27FC236}">
                <a16:creationId xmlns:a16="http://schemas.microsoft.com/office/drawing/2014/main" id="{0BF229E3-FB47-445D-B91F-B489DA89F8E1}"/>
              </a:ext>
            </a:extLst>
          </p:cNvPr>
          <p:cNvSpPr/>
          <p:nvPr/>
        </p:nvSpPr>
        <p:spPr>
          <a:xfrm rot="7230613">
            <a:off x="8518891" y="465403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Immagine 17" descr="Immagine che contiene grafica vettoriale, giocattolo, sushi&#10;&#10;Descrizione generata automaticamente">
            <a:extLst>
              <a:ext uri="{FF2B5EF4-FFF2-40B4-BE49-F238E27FC236}">
                <a16:creationId xmlns:a16="http://schemas.microsoft.com/office/drawing/2014/main" id="{DC237BB5-92B1-443B-975B-43D61BE4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04" y="338529"/>
            <a:ext cx="2266874" cy="2324053"/>
          </a:xfrm>
          <a:prstGeom prst="rect">
            <a:avLst/>
          </a:prstGeom>
        </p:spPr>
      </p:pic>
      <p:pic>
        <p:nvPicPr>
          <p:cNvPr id="2" name="VLWIP_video">
            <a:hlinkClick r:id="" action="ppaction://media"/>
            <a:extLst>
              <a:ext uri="{FF2B5EF4-FFF2-40B4-BE49-F238E27FC236}">
                <a16:creationId xmlns:a16="http://schemas.microsoft.com/office/drawing/2014/main" id="{775172C0-EB53-48BC-AE9C-46DDAC510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25494" y="2825088"/>
            <a:ext cx="3195047" cy="1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13100" y="11328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0 Model</a:t>
            </a:r>
            <a:endParaRPr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48AD479-CF1F-4047-ADE1-87C3A81D585D}"/>
              </a:ext>
            </a:extLst>
          </p:cNvPr>
          <p:cNvSpPr/>
          <p:nvPr/>
        </p:nvSpPr>
        <p:spPr>
          <a:xfrm>
            <a:off x="4748732" y="2202007"/>
            <a:ext cx="3957260" cy="170816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61D6E0-AA2D-4CFF-B730-64CB35A3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4841" y="2334049"/>
            <a:ext cx="3723332" cy="150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/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̈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/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In the first phase of the simulation, the robot has to </a:t>
                </a:r>
                <a:r>
                  <a:rPr lang="en-US" b="1">
                    <a:latin typeface=" roboto condensed light"/>
                  </a:rPr>
                  <a:t>slow down and swing-up </a:t>
                </a:r>
                <a:r>
                  <a:rPr lang="en-US">
                    <a:latin typeface=" roboto condensed light"/>
                  </a:rPr>
                  <a:t>by applying torque to the wheel. We constraints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>
                    <a:latin typeface=" roboto condensed light"/>
                  </a:rPr>
                  <a:t> (length of the body) to be constant, so to simplify the model.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By considering the forces and torque applied to the car we obtain the </a:t>
                </a:r>
                <a:r>
                  <a:rPr lang="en-US" b="1">
                    <a:latin typeface=" roboto condensed light"/>
                  </a:rPr>
                  <a:t>dynamic model</a:t>
                </a:r>
                <a:r>
                  <a:rPr lang="en-US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blipFill>
                <a:blip r:embed="rId5"/>
                <a:stretch>
                  <a:fillRect l="-158" t="-1042" r="-237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/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0" i="0">
                    <a:effectLst/>
                    <a:latin typeface=" roboto condensed light"/>
                  </a:rPr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rotation of the wheel;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the car with respect to the ground;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total mass (sum of the body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and wheel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300" b="0" i="0">
                    <a:effectLst/>
                    <a:latin typeface=" roboto condensed light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control input consisting in the torque applied to the wheel.</a:t>
                </a:r>
                <a:br>
                  <a:rPr lang="en-GB" b="0" i="0">
                    <a:effectLst/>
                    <a:latin typeface=" roboto condensed light"/>
                  </a:rPr>
                </a:br>
                <a:endParaRPr lang="en-US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blipFill>
                <a:blip r:embed="rId6"/>
                <a:stretch>
                  <a:fillRect l="-290" t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/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245890" y="170366"/>
            <a:ext cx="8769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>
                <a:effectLst/>
                <a:latin typeface="Montserrat Black" panose="020B0604020202020204" charset="0"/>
              </a:rPr>
              <a:t>Variable-Length Wheeled Inverted Pendulum</a:t>
            </a:r>
            <a:endParaRPr sz="2400">
              <a:latin typeface="Montserrat Black" panose="020B0604020202020204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45D32E2-CEF1-409B-9910-1AE9703C76F5}"/>
              </a:ext>
            </a:extLst>
          </p:cNvPr>
          <p:cNvSpPr/>
          <p:nvPr/>
        </p:nvSpPr>
        <p:spPr>
          <a:xfrm>
            <a:off x="484094" y="1068081"/>
            <a:ext cx="3396343" cy="1867220"/>
          </a:xfrm>
          <a:prstGeom prst="roundRect">
            <a:avLst/>
          </a:prstGeom>
          <a:solidFill>
            <a:srgbClr val="FFFFFF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B50E97-E9E3-465E-8692-09A42CB4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7550" y="1175897"/>
            <a:ext cx="3193884" cy="1669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6176FE-30A7-4B47-8C98-B86864018C4F}"/>
              </a:ext>
            </a:extLst>
          </p:cNvPr>
          <p:cNvSpPr txBox="1"/>
          <p:nvPr/>
        </p:nvSpPr>
        <p:spPr>
          <a:xfrm>
            <a:off x="4370815" y="1127290"/>
            <a:ext cx="41801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It consists of a </a:t>
            </a:r>
            <a:r>
              <a:rPr lang="en-US" b="1">
                <a:latin typeface=" roboto condensed light"/>
              </a:rPr>
              <a:t>wheel</a:t>
            </a:r>
            <a:r>
              <a:rPr lang="en-US">
                <a:latin typeface=" roboto condensed light"/>
              </a:rPr>
              <a:t> and a </a:t>
            </a:r>
            <a:r>
              <a:rPr lang="en-US" b="1">
                <a:latin typeface=" roboto condensed light"/>
              </a:rPr>
              <a:t>pole</a:t>
            </a:r>
            <a:r>
              <a:rPr lang="en-US">
                <a:latin typeface=" roboto condensed light"/>
              </a:rPr>
              <a:t> modeled as a point mass located at a certain distance from the wheel.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b="1">
                <a:latin typeface=" roboto condensed light"/>
              </a:rPr>
              <a:t>prismatic joint </a:t>
            </a:r>
            <a:r>
              <a:rPr lang="en-US">
                <a:latin typeface=" roboto condensed light"/>
              </a:rPr>
              <a:t>has to mimic the capability of a leg. The distance of the point mass to the wheel is not constant.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/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generalized coordinates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control inputs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blipFill>
                <a:blip r:embed="rId4"/>
                <a:stretch>
                  <a:fillRect l="-243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/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The </a:t>
                </a:r>
                <a:r>
                  <a:rPr lang="en-US" b="1">
                    <a:solidFill>
                      <a:schemeClr val="accent6">
                        <a:lumMod val="75000"/>
                      </a:schemeClr>
                    </a:solidFill>
                  </a:rPr>
                  <a:t>dynamic model</a:t>
                </a:r>
                <a:r>
                  <a:rPr lang="en-US"/>
                  <a:t>, derived through the Lagrangian method, is:</a:t>
                </a:r>
              </a:p>
              <a:p>
                <a:pPr algn="ctr"/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blipFill>
                <a:blip r:embed="rId5"/>
                <a:stretch>
                  <a:fillRect t="-1653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8CF570-B7F2-43D9-94C3-09B71EA67996}"/>
              </a:ext>
            </a:extLst>
          </p:cNvPr>
          <p:cNvSpPr txBox="1"/>
          <p:nvPr/>
        </p:nvSpPr>
        <p:spPr>
          <a:xfrm>
            <a:off x="1867920" y="4295635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Inertia matrix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6EFE1DB-8578-47A7-A807-BA49D1D80532}"/>
              </a:ext>
            </a:extLst>
          </p:cNvPr>
          <p:cNvSpPr txBox="1"/>
          <p:nvPr/>
        </p:nvSpPr>
        <p:spPr>
          <a:xfrm>
            <a:off x="3012141" y="4574162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Coriolis matrix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70052-3633-461A-B2A1-B2F03AD666B6}"/>
              </a:ext>
            </a:extLst>
          </p:cNvPr>
          <p:cNvSpPr txBox="1"/>
          <p:nvPr/>
        </p:nvSpPr>
        <p:spPr>
          <a:xfrm>
            <a:off x="4107130" y="4499773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Gravity vector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9DADD4A-10F5-4CA3-B093-3FFC4C91D427}"/>
              </a:ext>
            </a:extLst>
          </p:cNvPr>
          <p:cNvSpPr txBox="1"/>
          <p:nvPr/>
        </p:nvSpPr>
        <p:spPr>
          <a:xfrm>
            <a:off x="5161570" y="4581306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Selection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/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/>
                  <a:t>Contact forces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blipFill>
                <a:blip r:embed="rId6"/>
                <a:stretch>
                  <a:fillRect l="-290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EA0B4A4-AC4E-4843-B972-4893E0F9CFA4}"/>
              </a:ext>
            </a:extLst>
          </p:cNvPr>
          <p:cNvSpPr txBox="1"/>
          <p:nvPr/>
        </p:nvSpPr>
        <p:spPr>
          <a:xfrm>
            <a:off x="6541907" y="4455916"/>
            <a:ext cx="149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Contact Jacobian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6AD88-69A8-432E-91F0-5C9AB1315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07475">
            <a:off x="2687120" y="3950671"/>
            <a:ext cx="526093" cy="526093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025F239-7E96-4AC9-AF64-595E3C73C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1255">
            <a:off x="5972860" y="4101106"/>
            <a:ext cx="588681" cy="588681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099D3703-29D9-4499-BC2C-6FF78BB68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5298" flipV="1">
            <a:off x="6259162" y="3927474"/>
            <a:ext cx="403420" cy="40342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48C4E00C-0E04-477F-8E7A-D5015D2D0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74793" flipH="1">
            <a:off x="3660276" y="4168804"/>
            <a:ext cx="487367" cy="487367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273E5AD6-56A9-4B43-9FE8-93EF2D6B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05980">
            <a:off x="5417473" y="4173792"/>
            <a:ext cx="479251" cy="479251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D1FD1D9C-1C54-42DE-9363-3E91D7369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32194" y="4123180"/>
            <a:ext cx="476897" cy="476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4923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Predictive Control</a:t>
            </a:r>
            <a:endParaRPr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0DFB36-516C-1B4F-B2B2-D6A9884FB422}"/>
              </a:ext>
            </a:extLst>
          </p:cNvPr>
          <p:cNvSpPr txBox="1"/>
          <p:nvPr/>
        </p:nvSpPr>
        <p:spPr>
          <a:xfrm>
            <a:off x="563879" y="1153866"/>
            <a:ext cx="8016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MPC includes a family of control methods for achieving </a:t>
            </a:r>
            <a:r>
              <a:rPr lang="en-US" b="1">
                <a:latin typeface=" roboto condensed light"/>
              </a:rPr>
              <a:t>optimal performance </a:t>
            </a:r>
            <a:r>
              <a:rPr lang="en-US">
                <a:latin typeface=" roboto condensed light"/>
              </a:rPr>
              <a:t>while satisfying a </a:t>
            </a:r>
            <a:r>
              <a:rPr lang="en-US" i="1">
                <a:latin typeface=" roboto condensed light"/>
              </a:rPr>
              <a:t>set of constraints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optimal control action is found by solving an </a:t>
            </a:r>
            <a:r>
              <a:rPr lang="en-US" b="1">
                <a:latin typeface=" roboto condensed light"/>
              </a:rPr>
              <a:t>optimization control problem </a:t>
            </a:r>
            <a:r>
              <a:rPr lang="en-US">
                <a:latin typeface=" roboto condensed light"/>
              </a:rPr>
              <a:t>over a finite </a:t>
            </a:r>
            <a:r>
              <a:rPr lang="en-US" i="1">
                <a:latin typeface=" roboto condensed light"/>
              </a:rPr>
              <a:t>prediction horizon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i="1">
                <a:latin typeface=" roboto condensed light"/>
              </a:rPr>
              <a:t>cost function </a:t>
            </a:r>
            <a:r>
              <a:rPr lang="en-US">
                <a:latin typeface=" roboto condensed light"/>
              </a:rPr>
              <a:t>is minimized considering the </a:t>
            </a:r>
            <a:r>
              <a:rPr lang="en-US" b="1">
                <a:latin typeface=" roboto condensed light"/>
              </a:rPr>
              <a:t>process dynamics </a:t>
            </a:r>
            <a:r>
              <a:rPr lang="en-US">
                <a:latin typeface=" roboto condensed light"/>
              </a:rPr>
              <a:t>along the horizon.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713852-BCF2-4C48-80A1-1D59DDCE9FC9}"/>
              </a:ext>
            </a:extLst>
          </p:cNvPr>
          <p:cNvSpPr txBox="1"/>
          <p:nvPr/>
        </p:nvSpPr>
        <p:spPr>
          <a:xfrm>
            <a:off x="4416811" y="2704454"/>
            <a:ext cx="4476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We want to control the system during different phases:</a:t>
            </a:r>
          </a:p>
          <a:p>
            <a:pPr algn="just"/>
            <a:endParaRPr lang="en-US">
              <a:latin typeface=" roboto condensed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Swing-up and balance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Driving upright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Jumping over a gap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F6493E-B5D9-4843-B048-17121813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2405" y="3374295"/>
            <a:ext cx="1173843" cy="1173843"/>
          </a:xfrm>
          <a:prstGeom prst="rect">
            <a:avLst/>
          </a:prstGeom>
        </p:spPr>
      </p:pic>
      <p:pic>
        <p:nvPicPr>
          <p:cNvPr id="13" name="Immagine 12" descr="Immagine che contiene testo, laser&#10;&#10;Descrizione generata automaticamente">
            <a:extLst>
              <a:ext uri="{FF2B5EF4-FFF2-40B4-BE49-F238E27FC236}">
                <a16:creationId xmlns:a16="http://schemas.microsoft.com/office/drawing/2014/main" id="{4ACCA96A-73E9-7844-BF83-00AB861B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839438"/>
            <a:ext cx="3522218" cy="19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2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2">
            <a:extLst>
              <a:ext uri="{FF2B5EF4-FFF2-40B4-BE49-F238E27FC236}">
                <a16:creationId xmlns:a16="http://schemas.microsoft.com/office/drawing/2014/main" id="{2A9E2744-2F27-B041-800E-3CA6B9B2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97" y="95977"/>
            <a:ext cx="6121333" cy="572700"/>
          </a:xfrm>
        </p:spPr>
        <p:txBody>
          <a:bodyPr/>
          <a:lstStyle/>
          <a:p>
            <a:r>
              <a:rPr lang="en-GB"/>
              <a:t>MPC –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/>
              <p:nvPr/>
            </p:nvSpPr>
            <p:spPr>
              <a:xfrm>
                <a:off x="1400875" y="696733"/>
                <a:ext cx="3019121" cy="434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:r>
                  <a:rPr lang="en-US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:r>
                  <a:rPr lang="en-US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it-IT" b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>
                  <a:latin typeface=" roboto condensed light"/>
                </a:endParaRPr>
              </a:p>
              <a:p>
                <a:pPr algn="ctr"/>
                <a:endParaRPr lang="en-US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75" y="696733"/>
                <a:ext cx="3019121" cy="4342984"/>
              </a:xfrm>
              <a:prstGeom prst="rect">
                <a:avLst/>
              </a:prstGeom>
              <a:blipFill>
                <a:blip r:embed="rId3"/>
                <a:stretch>
                  <a:fillRect l="-4444" t="-1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CCF6A22-6053-E047-B54A-EA585E229755}"/>
              </a:ext>
            </a:extLst>
          </p:cNvPr>
          <p:cNvSpPr txBox="1"/>
          <p:nvPr/>
        </p:nvSpPr>
        <p:spPr>
          <a:xfrm>
            <a:off x="260613" y="860529"/>
            <a:ext cx="1208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2"/>
                </a:solidFill>
                <a:latin typeface=" roboto condensed light"/>
              </a:rPr>
              <a:t>Cost function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E7230B3-7D5A-FA4F-AE2C-D8F25555A7FD}"/>
              </a:ext>
            </a:extLst>
          </p:cNvPr>
          <p:cNvSpPr txBox="1"/>
          <p:nvPr/>
        </p:nvSpPr>
        <p:spPr>
          <a:xfrm>
            <a:off x="260613" y="1804787"/>
            <a:ext cx="9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Start state</a:t>
            </a:r>
          </a:p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Goal state</a:t>
            </a:r>
          </a:p>
          <a:p>
            <a:pPr algn="just"/>
            <a:r>
              <a:rPr lang="en-US" sz="1200" b="1" i="1">
                <a:solidFill>
                  <a:schemeClr val="accent6"/>
                </a:solidFill>
                <a:latin typeface=" roboto condensed light"/>
              </a:rPr>
              <a:t>Dynamics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B5F5E2A-F6B5-3D40-BE4D-CEB0284BD58D}"/>
              </a:ext>
            </a:extLst>
          </p:cNvPr>
          <p:cNvSpPr txBox="1"/>
          <p:nvPr/>
        </p:nvSpPr>
        <p:spPr>
          <a:xfrm>
            <a:off x="260613" y="2582744"/>
            <a:ext cx="136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accent5"/>
                </a:solidFill>
                <a:latin typeface=" roboto condensed light"/>
              </a:rPr>
              <a:t>State bounds</a:t>
            </a:r>
          </a:p>
          <a:p>
            <a:pPr algn="just"/>
            <a:r>
              <a:rPr lang="en-US" sz="1200" b="1" i="1">
                <a:solidFill>
                  <a:schemeClr val="accent5"/>
                </a:solidFill>
                <a:latin typeface=" roboto condensed light"/>
              </a:rPr>
              <a:t>Control bounds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5A97446-7CF0-BC4A-B139-F9AE4AA1BE3A}"/>
              </a:ext>
            </a:extLst>
          </p:cNvPr>
          <p:cNvSpPr txBox="1"/>
          <p:nvPr/>
        </p:nvSpPr>
        <p:spPr>
          <a:xfrm>
            <a:off x="256227" y="3176035"/>
            <a:ext cx="135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tx2"/>
                </a:solidFill>
                <a:latin typeface=" roboto condensed light"/>
              </a:rPr>
              <a:t>Flight phase</a:t>
            </a:r>
          </a:p>
          <a:p>
            <a:pPr algn="just"/>
            <a:r>
              <a:rPr lang="en-US" sz="1200">
                <a:latin typeface=" roboto condensed light"/>
              </a:rPr>
              <a:t>(no ground force)</a:t>
            </a:r>
            <a:endParaRPr lang="en-US">
              <a:latin typeface=" roboto condensed light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E76D41A-1976-FC42-A844-F70E39389B83}"/>
              </a:ext>
            </a:extLst>
          </p:cNvPr>
          <p:cNvSpPr txBox="1"/>
          <p:nvPr/>
        </p:nvSpPr>
        <p:spPr>
          <a:xfrm>
            <a:off x="263912" y="4674830"/>
            <a:ext cx="15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>
                <a:latin typeface=" roboto condensed light"/>
              </a:rPr>
              <a:t>No slip on ground</a:t>
            </a:r>
            <a:endParaRPr lang="en-US">
              <a:latin typeface=" roboto condensed light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7ACBB8D-C964-2F47-BBCD-584487964827}"/>
              </a:ext>
            </a:extLst>
          </p:cNvPr>
          <p:cNvSpPr txBox="1"/>
          <p:nvPr/>
        </p:nvSpPr>
        <p:spPr>
          <a:xfrm>
            <a:off x="263912" y="3858925"/>
            <a:ext cx="1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>
                <a:solidFill>
                  <a:schemeClr val="tx2"/>
                </a:solidFill>
                <a:latin typeface=" roboto condensed light"/>
              </a:rPr>
              <a:t>Ground phases</a:t>
            </a:r>
          </a:p>
          <a:p>
            <a:pPr algn="just"/>
            <a:r>
              <a:rPr lang="en-US" sz="1200">
                <a:latin typeface=" roboto condensed light"/>
              </a:rPr>
              <a:t>(friction cone)</a:t>
            </a:r>
          </a:p>
          <a:p>
            <a:pPr algn="just"/>
            <a:r>
              <a:rPr lang="en-US" sz="1200">
                <a:latin typeface=" roboto condensed light"/>
              </a:rPr>
              <a:t>(unilateral force)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8D614099-2526-2948-BE4B-A4550D4E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16" y="1347042"/>
            <a:ext cx="4319664" cy="2603991"/>
          </a:xfrm>
          <a:prstGeom prst="rect">
            <a:avLst/>
          </a:prstGeom>
        </p:spPr>
      </p:pic>
      <p:grpSp>
        <p:nvGrpSpPr>
          <p:cNvPr id="61" name="Google Shape;1299;p47">
            <a:extLst>
              <a:ext uri="{FF2B5EF4-FFF2-40B4-BE49-F238E27FC236}">
                <a16:creationId xmlns:a16="http://schemas.microsoft.com/office/drawing/2014/main" id="{907F80B1-CAE6-2640-9EE2-37D8CA8AADEE}"/>
              </a:ext>
            </a:extLst>
          </p:cNvPr>
          <p:cNvGrpSpPr/>
          <p:nvPr/>
        </p:nvGrpSpPr>
        <p:grpSpPr>
          <a:xfrm>
            <a:off x="8002883" y="483838"/>
            <a:ext cx="582397" cy="581799"/>
            <a:chOff x="2497275" y="2744159"/>
            <a:chExt cx="370930" cy="370549"/>
          </a:xfrm>
        </p:grpSpPr>
        <p:sp>
          <p:nvSpPr>
            <p:cNvPr id="62" name="Google Shape;1300;p47">
              <a:extLst>
                <a:ext uri="{FF2B5EF4-FFF2-40B4-BE49-F238E27FC236}">
                  <a16:creationId xmlns:a16="http://schemas.microsoft.com/office/drawing/2014/main" id="{7CDDBE82-FB8D-7648-9F91-1D04A72982A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301;p47">
              <a:extLst>
                <a:ext uri="{FF2B5EF4-FFF2-40B4-BE49-F238E27FC236}">
                  <a16:creationId xmlns:a16="http://schemas.microsoft.com/office/drawing/2014/main" id="{405DE595-E631-844F-AF65-98B3F2EDDC4C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02;p47">
              <a:extLst>
                <a:ext uri="{FF2B5EF4-FFF2-40B4-BE49-F238E27FC236}">
                  <a16:creationId xmlns:a16="http://schemas.microsoft.com/office/drawing/2014/main" id="{521482BC-4169-C94D-B280-0FECB4804D7E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303;p47">
              <a:extLst>
                <a:ext uri="{FF2B5EF4-FFF2-40B4-BE49-F238E27FC236}">
                  <a16:creationId xmlns:a16="http://schemas.microsoft.com/office/drawing/2014/main" id="{22D97C2B-37D0-4D43-952C-5693754F8BA5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304;p47">
              <a:extLst>
                <a:ext uri="{FF2B5EF4-FFF2-40B4-BE49-F238E27FC236}">
                  <a16:creationId xmlns:a16="http://schemas.microsoft.com/office/drawing/2014/main" id="{94EA8977-6214-1A44-BB4F-2E28575EC311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05;p47">
              <a:extLst>
                <a:ext uri="{FF2B5EF4-FFF2-40B4-BE49-F238E27FC236}">
                  <a16:creationId xmlns:a16="http://schemas.microsoft.com/office/drawing/2014/main" id="{A965D3F1-0991-A544-A4FD-485544C5D3B3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827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2125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Controller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2EBFA7-A217-41B4-9C6B-1FC3ABAD3175}"/>
              </a:ext>
            </a:extLst>
          </p:cNvPr>
          <p:cNvSpPr txBox="1"/>
          <p:nvPr/>
        </p:nvSpPr>
        <p:spPr>
          <a:xfrm>
            <a:off x="506388" y="796264"/>
            <a:ext cx="813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 roboto condensed light"/>
              </a:rPr>
              <a:t>We want to control the robot during the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balancing phase </a:t>
            </a:r>
            <a:r>
              <a:rPr lang="en-US">
                <a:latin typeface=" roboto condensed light"/>
              </a:rPr>
              <a:t>with a</a:t>
            </a:r>
          </a:p>
          <a:p>
            <a:pPr algn="ctr"/>
            <a:r>
              <a:rPr lang="en-US">
                <a:latin typeface=" roboto condensed light"/>
              </a:rPr>
              <a:t>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Proportional Derivative controller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9FA27BF-4A10-4BEA-B953-D54FAAECFE1B}"/>
              </a:ext>
            </a:extLst>
          </p:cNvPr>
          <p:cNvSpPr/>
          <p:nvPr/>
        </p:nvSpPr>
        <p:spPr>
          <a:xfrm>
            <a:off x="2497311" y="1485121"/>
            <a:ext cx="4164746" cy="788079"/>
          </a:xfrm>
          <a:custGeom>
            <a:avLst/>
            <a:gdLst>
              <a:gd name="connsiteX0" fmla="*/ 0 w 4164746"/>
              <a:gd name="connsiteY0" fmla="*/ 131349 h 788079"/>
              <a:gd name="connsiteX1" fmla="*/ 131349 w 4164746"/>
              <a:gd name="connsiteY1" fmla="*/ 0 h 788079"/>
              <a:gd name="connsiteX2" fmla="*/ 781690 w 4164746"/>
              <a:gd name="connsiteY2" fmla="*/ 0 h 788079"/>
              <a:gd name="connsiteX3" fmla="*/ 1353991 w 4164746"/>
              <a:gd name="connsiteY3" fmla="*/ 0 h 788079"/>
              <a:gd name="connsiteX4" fmla="*/ 2004332 w 4164746"/>
              <a:gd name="connsiteY4" fmla="*/ 0 h 788079"/>
              <a:gd name="connsiteX5" fmla="*/ 2732714 w 4164746"/>
              <a:gd name="connsiteY5" fmla="*/ 0 h 788079"/>
              <a:gd name="connsiteX6" fmla="*/ 3422076 w 4164746"/>
              <a:gd name="connsiteY6" fmla="*/ 0 h 788079"/>
              <a:gd name="connsiteX7" fmla="*/ 4033397 w 4164746"/>
              <a:gd name="connsiteY7" fmla="*/ 0 h 788079"/>
              <a:gd name="connsiteX8" fmla="*/ 4164746 w 4164746"/>
              <a:gd name="connsiteY8" fmla="*/ 131349 h 788079"/>
              <a:gd name="connsiteX9" fmla="*/ 4164746 w 4164746"/>
              <a:gd name="connsiteY9" fmla="*/ 656730 h 788079"/>
              <a:gd name="connsiteX10" fmla="*/ 4033397 w 4164746"/>
              <a:gd name="connsiteY10" fmla="*/ 788079 h 788079"/>
              <a:gd name="connsiteX11" fmla="*/ 3500117 w 4164746"/>
              <a:gd name="connsiteY11" fmla="*/ 788079 h 788079"/>
              <a:gd name="connsiteX12" fmla="*/ 2810755 w 4164746"/>
              <a:gd name="connsiteY12" fmla="*/ 788079 h 788079"/>
              <a:gd name="connsiteX13" fmla="*/ 2082373 w 4164746"/>
              <a:gd name="connsiteY13" fmla="*/ 788079 h 788079"/>
              <a:gd name="connsiteX14" fmla="*/ 1471052 w 4164746"/>
              <a:gd name="connsiteY14" fmla="*/ 788079 h 788079"/>
              <a:gd name="connsiteX15" fmla="*/ 898752 w 4164746"/>
              <a:gd name="connsiteY15" fmla="*/ 788079 h 788079"/>
              <a:gd name="connsiteX16" fmla="*/ 131349 w 4164746"/>
              <a:gd name="connsiteY16" fmla="*/ 788079 h 788079"/>
              <a:gd name="connsiteX17" fmla="*/ 0 w 4164746"/>
              <a:gd name="connsiteY17" fmla="*/ 656730 h 788079"/>
              <a:gd name="connsiteX18" fmla="*/ 0 w 4164746"/>
              <a:gd name="connsiteY18" fmla="*/ 131349 h 7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64746" h="788079" extrusionOk="0">
                <a:moveTo>
                  <a:pt x="0" y="131349"/>
                </a:moveTo>
                <a:cubicBezTo>
                  <a:pt x="6081" y="55555"/>
                  <a:pt x="58454" y="1996"/>
                  <a:pt x="131349" y="0"/>
                </a:cubicBezTo>
                <a:cubicBezTo>
                  <a:pt x="272713" y="31460"/>
                  <a:pt x="597357" y="4296"/>
                  <a:pt x="781690" y="0"/>
                </a:cubicBezTo>
                <a:cubicBezTo>
                  <a:pt x="966023" y="-4296"/>
                  <a:pt x="1190901" y="16737"/>
                  <a:pt x="1353991" y="0"/>
                </a:cubicBezTo>
                <a:cubicBezTo>
                  <a:pt x="1517081" y="-16737"/>
                  <a:pt x="1853894" y="-29737"/>
                  <a:pt x="2004332" y="0"/>
                </a:cubicBezTo>
                <a:cubicBezTo>
                  <a:pt x="2154770" y="29737"/>
                  <a:pt x="2451596" y="-34744"/>
                  <a:pt x="2732714" y="0"/>
                </a:cubicBezTo>
                <a:cubicBezTo>
                  <a:pt x="3013832" y="34744"/>
                  <a:pt x="3226601" y="-9940"/>
                  <a:pt x="3422076" y="0"/>
                </a:cubicBezTo>
                <a:cubicBezTo>
                  <a:pt x="3617551" y="9940"/>
                  <a:pt x="3802720" y="12611"/>
                  <a:pt x="4033397" y="0"/>
                </a:cubicBezTo>
                <a:cubicBezTo>
                  <a:pt x="4101769" y="8475"/>
                  <a:pt x="4160120" y="65022"/>
                  <a:pt x="4164746" y="131349"/>
                </a:cubicBezTo>
                <a:cubicBezTo>
                  <a:pt x="4190677" y="385887"/>
                  <a:pt x="4168074" y="518902"/>
                  <a:pt x="4164746" y="656730"/>
                </a:cubicBezTo>
                <a:cubicBezTo>
                  <a:pt x="4169790" y="722339"/>
                  <a:pt x="4101602" y="792513"/>
                  <a:pt x="4033397" y="788079"/>
                </a:cubicBezTo>
                <a:cubicBezTo>
                  <a:pt x="3892649" y="798588"/>
                  <a:pt x="3718375" y="795755"/>
                  <a:pt x="3500117" y="788079"/>
                </a:cubicBezTo>
                <a:cubicBezTo>
                  <a:pt x="3281859" y="780403"/>
                  <a:pt x="3023531" y="803746"/>
                  <a:pt x="2810755" y="788079"/>
                </a:cubicBezTo>
                <a:cubicBezTo>
                  <a:pt x="2597979" y="772412"/>
                  <a:pt x="2307515" y="787134"/>
                  <a:pt x="2082373" y="788079"/>
                </a:cubicBezTo>
                <a:cubicBezTo>
                  <a:pt x="1857231" y="789024"/>
                  <a:pt x="1627968" y="773968"/>
                  <a:pt x="1471052" y="788079"/>
                </a:cubicBezTo>
                <a:cubicBezTo>
                  <a:pt x="1314136" y="802190"/>
                  <a:pt x="1180762" y="797198"/>
                  <a:pt x="898752" y="788079"/>
                </a:cubicBezTo>
                <a:cubicBezTo>
                  <a:pt x="616742" y="778960"/>
                  <a:pt x="438242" y="778652"/>
                  <a:pt x="131349" y="788079"/>
                </a:cubicBezTo>
                <a:cubicBezTo>
                  <a:pt x="67131" y="792335"/>
                  <a:pt x="-943" y="730932"/>
                  <a:pt x="0" y="656730"/>
                </a:cubicBezTo>
                <a:cubicBezTo>
                  <a:pt x="-22703" y="467856"/>
                  <a:pt x="-17798" y="301548"/>
                  <a:pt x="0" y="131349"/>
                </a:cubicBezTo>
                <a:close/>
              </a:path>
            </a:pathLst>
          </a:custGeom>
          <a:noFill/>
          <a:ln>
            <a:solidFill>
              <a:schemeClr val="accent3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576752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/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/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/>
                  <a:t>The interpretation of the terms is:</a:t>
                </a:r>
              </a:p>
              <a:p>
                <a:pPr algn="just"/>
                <a:endParaRPr lang="en-US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Proportional action: 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it immediately reacts to the variations of the error that decreases as the proportional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b="0" i="0">
                    <a:effectLst/>
                    <a:latin typeface="Arial" panose="020B0604020202020204" pitchFamily="34" charset="0"/>
                  </a:rPr>
                  <a:t> increases. </a:t>
                </a:r>
                <a:r>
                  <a:rPr lang="en-GB">
                    <a:latin typeface="Arial" panose="020B0604020202020204" pitchFamily="34" charset="0"/>
                  </a:rPr>
                  <a:t>O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f course, there is a limit for the increase of the proportional constant.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b="0" i="0">
                  <a:effectLst/>
                  <a:latin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Derivative action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: it is proportional to the derivative of the error and </a:t>
                </a:r>
                <a:r>
                  <a:rPr lang="en-GB">
                    <a:latin typeface="Arial" panose="020B0604020202020204" pitchFamily="34" charset="0"/>
                  </a:rPr>
                  <a:t>i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t is used to improve the transient of the response since it can decrease the overshooting.</a:t>
                </a: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blipFill>
                <a:blip r:embed="rId4"/>
                <a:stretch>
                  <a:fillRect l="-238" t="-3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F07C59D-D5F1-4743-8CAD-AE23247B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42" y="430316"/>
            <a:ext cx="1521188" cy="1474279"/>
          </a:xfrm>
          <a:prstGeom prst="rect">
            <a:avLst/>
          </a:prstGeom>
        </p:spPr>
      </p:pic>
      <p:grpSp>
        <p:nvGrpSpPr>
          <p:cNvPr id="15" name="Google Shape;2303;p85">
            <a:extLst>
              <a:ext uri="{FF2B5EF4-FFF2-40B4-BE49-F238E27FC236}">
                <a16:creationId xmlns:a16="http://schemas.microsoft.com/office/drawing/2014/main" id="{1BDD170C-DE1B-4627-A0E5-B4065D6CACCB}"/>
              </a:ext>
            </a:extLst>
          </p:cNvPr>
          <p:cNvGrpSpPr/>
          <p:nvPr/>
        </p:nvGrpSpPr>
        <p:grpSpPr>
          <a:xfrm rot="10800000">
            <a:off x="7184959" y="4579427"/>
            <a:ext cx="1959041" cy="208784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16" name="Google Shape;2304;p85">
              <a:extLst>
                <a:ext uri="{FF2B5EF4-FFF2-40B4-BE49-F238E27FC236}">
                  <a16:creationId xmlns:a16="http://schemas.microsoft.com/office/drawing/2014/main" id="{613DA2B6-D7F1-4D02-A4EA-56D775B3662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05;p85">
              <a:extLst>
                <a:ext uri="{FF2B5EF4-FFF2-40B4-BE49-F238E27FC236}">
                  <a16:creationId xmlns:a16="http://schemas.microsoft.com/office/drawing/2014/main" id="{7029C8AE-D51D-4E19-9747-09E38761F2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6;p85">
              <a:extLst>
                <a:ext uri="{FF2B5EF4-FFF2-40B4-BE49-F238E27FC236}">
                  <a16:creationId xmlns:a16="http://schemas.microsoft.com/office/drawing/2014/main" id="{54582344-1E07-4A82-88D0-64D80F53436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7;p85">
              <a:extLst>
                <a:ext uri="{FF2B5EF4-FFF2-40B4-BE49-F238E27FC236}">
                  <a16:creationId xmlns:a16="http://schemas.microsoft.com/office/drawing/2014/main" id="{3165AB85-FFC0-46DF-949C-ECEFA9BDBF0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083;p76">
            <a:extLst>
              <a:ext uri="{FF2B5EF4-FFF2-40B4-BE49-F238E27FC236}">
                <a16:creationId xmlns:a16="http://schemas.microsoft.com/office/drawing/2014/main" id="{27097B18-45D0-48BE-8141-0167D9867C93}"/>
              </a:ext>
            </a:extLst>
          </p:cNvPr>
          <p:cNvGrpSpPr/>
          <p:nvPr/>
        </p:nvGrpSpPr>
        <p:grpSpPr>
          <a:xfrm rot="6336971">
            <a:off x="7797119" y="1025382"/>
            <a:ext cx="1880769" cy="2026496"/>
            <a:chOff x="4206459" y="1191441"/>
            <a:chExt cx="712556" cy="785901"/>
          </a:xfrm>
          <a:solidFill>
            <a:schemeClr val="bg1">
              <a:lumMod val="90000"/>
            </a:schemeClr>
          </a:solidFill>
        </p:grpSpPr>
        <p:sp>
          <p:nvSpPr>
            <p:cNvPr id="21" name="Google Shape;10084;p76">
              <a:extLst>
                <a:ext uri="{FF2B5EF4-FFF2-40B4-BE49-F238E27FC236}">
                  <a16:creationId xmlns:a16="http://schemas.microsoft.com/office/drawing/2014/main" id="{3742E030-2B36-4696-A82E-24F7D1BFBE49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0085;p76">
              <a:extLst>
                <a:ext uri="{FF2B5EF4-FFF2-40B4-BE49-F238E27FC236}">
                  <a16:creationId xmlns:a16="http://schemas.microsoft.com/office/drawing/2014/main" id="{0DDBFB79-D591-4FEB-AF65-33F01317A0D9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0086;p76">
              <a:extLst>
                <a:ext uri="{FF2B5EF4-FFF2-40B4-BE49-F238E27FC236}">
                  <a16:creationId xmlns:a16="http://schemas.microsoft.com/office/drawing/2014/main" id="{1378A98F-3A56-42F0-945E-329C42F18BB3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087;p76">
              <a:extLst>
                <a:ext uri="{FF2B5EF4-FFF2-40B4-BE49-F238E27FC236}">
                  <a16:creationId xmlns:a16="http://schemas.microsoft.com/office/drawing/2014/main" id="{5CCF44B7-78B9-4E60-A49D-70569E507902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10088;p76">
              <a:extLst>
                <a:ext uri="{FF2B5EF4-FFF2-40B4-BE49-F238E27FC236}">
                  <a16:creationId xmlns:a16="http://schemas.microsoft.com/office/drawing/2014/main" id="{1E7BF5C2-B870-486F-A140-A358F9006CF4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  <a:grpFill/>
          </p:grpSpPr>
          <p:sp>
            <p:nvSpPr>
              <p:cNvPr id="55" name="Google Shape;10089;p76">
                <a:extLst>
                  <a:ext uri="{FF2B5EF4-FFF2-40B4-BE49-F238E27FC236}">
                    <a16:creationId xmlns:a16="http://schemas.microsoft.com/office/drawing/2014/main" id="{4A45BF08-3B2D-435D-AEA8-2E6DE717F4E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090;p76">
                <a:extLst>
                  <a:ext uri="{FF2B5EF4-FFF2-40B4-BE49-F238E27FC236}">
                    <a16:creationId xmlns:a16="http://schemas.microsoft.com/office/drawing/2014/main" id="{8E77A98B-5232-4E00-A2EE-29840015CF9B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091;p76">
                <a:extLst>
                  <a:ext uri="{FF2B5EF4-FFF2-40B4-BE49-F238E27FC236}">
                    <a16:creationId xmlns:a16="http://schemas.microsoft.com/office/drawing/2014/main" id="{641F62FC-CA86-4818-8B94-1041552F109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0092;p76">
                <a:extLst>
                  <a:ext uri="{FF2B5EF4-FFF2-40B4-BE49-F238E27FC236}">
                    <a16:creationId xmlns:a16="http://schemas.microsoft.com/office/drawing/2014/main" id="{D786B797-AD8A-4ED2-BE93-C5A33C618D3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0093;p76">
              <a:extLst>
                <a:ext uri="{FF2B5EF4-FFF2-40B4-BE49-F238E27FC236}">
                  <a16:creationId xmlns:a16="http://schemas.microsoft.com/office/drawing/2014/main" id="{B0119987-D55D-4208-869D-E65D614D7516}"/>
                </a:ext>
              </a:extLst>
            </p:cNvPr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  <a:grpFill/>
          </p:grpSpPr>
          <p:sp>
            <p:nvSpPr>
              <p:cNvPr id="51" name="Google Shape;10094;p76">
                <a:extLst>
                  <a:ext uri="{FF2B5EF4-FFF2-40B4-BE49-F238E27FC236}">
                    <a16:creationId xmlns:a16="http://schemas.microsoft.com/office/drawing/2014/main" id="{64B33D94-534E-44B4-A541-91FC57F862CF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095;p76">
                <a:extLst>
                  <a:ext uri="{FF2B5EF4-FFF2-40B4-BE49-F238E27FC236}">
                    <a16:creationId xmlns:a16="http://schemas.microsoft.com/office/drawing/2014/main" id="{7086E514-E856-4C5F-B7F0-74EC860FF3BA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096;p76">
                <a:extLst>
                  <a:ext uri="{FF2B5EF4-FFF2-40B4-BE49-F238E27FC236}">
                    <a16:creationId xmlns:a16="http://schemas.microsoft.com/office/drawing/2014/main" id="{37A00936-9791-4053-93CF-88C1B0392CE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097;p76">
                <a:extLst>
                  <a:ext uri="{FF2B5EF4-FFF2-40B4-BE49-F238E27FC236}">
                    <a16:creationId xmlns:a16="http://schemas.microsoft.com/office/drawing/2014/main" id="{2521775C-273E-40D1-8130-1911E8DC130E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10098;p76">
              <a:extLst>
                <a:ext uri="{FF2B5EF4-FFF2-40B4-BE49-F238E27FC236}">
                  <a16:creationId xmlns:a16="http://schemas.microsoft.com/office/drawing/2014/main" id="{110214EA-F32B-4102-8466-20840A396AD3}"/>
                </a:ext>
              </a:extLst>
            </p:cNvPr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  <a:grpFill/>
          </p:grpSpPr>
          <p:sp>
            <p:nvSpPr>
              <p:cNvPr id="47" name="Google Shape;10099;p76">
                <a:extLst>
                  <a:ext uri="{FF2B5EF4-FFF2-40B4-BE49-F238E27FC236}">
                    <a16:creationId xmlns:a16="http://schemas.microsoft.com/office/drawing/2014/main" id="{0B20FEE4-22FC-4613-904F-E6D8EBE808C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00;p76">
                <a:extLst>
                  <a:ext uri="{FF2B5EF4-FFF2-40B4-BE49-F238E27FC236}">
                    <a16:creationId xmlns:a16="http://schemas.microsoft.com/office/drawing/2014/main" id="{69DF6B65-DC5D-4FBA-9544-556BE04058CE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01;p76">
                <a:extLst>
                  <a:ext uri="{FF2B5EF4-FFF2-40B4-BE49-F238E27FC236}">
                    <a16:creationId xmlns:a16="http://schemas.microsoft.com/office/drawing/2014/main" id="{AFC28B48-2144-4E63-95EB-671EE4E6D9D4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102;p76">
                <a:extLst>
                  <a:ext uri="{FF2B5EF4-FFF2-40B4-BE49-F238E27FC236}">
                    <a16:creationId xmlns:a16="http://schemas.microsoft.com/office/drawing/2014/main" id="{F885A844-EF64-48E5-AD5E-AFEEBF49D542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0103;p76">
              <a:extLst>
                <a:ext uri="{FF2B5EF4-FFF2-40B4-BE49-F238E27FC236}">
                  <a16:creationId xmlns:a16="http://schemas.microsoft.com/office/drawing/2014/main" id="{EC169D8C-84A9-4417-9534-ECE4D5EC179C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43" name="Google Shape;10104;p76">
                <a:extLst>
                  <a:ext uri="{FF2B5EF4-FFF2-40B4-BE49-F238E27FC236}">
                    <a16:creationId xmlns:a16="http://schemas.microsoft.com/office/drawing/2014/main" id="{1290C154-6FF7-401F-BAAB-75A6092437C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05;p76">
                <a:extLst>
                  <a:ext uri="{FF2B5EF4-FFF2-40B4-BE49-F238E27FC236}">
                    <a16:creationId xmlns:a16="http://schemas.microsoft.com/office/drawing/2014/main" id="{7BB9B8FB-3159-4DE6-A7EE-79774611655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06;p76">
                <a:extLst>
                  <a:ext uri="{FF2B5EF4-FFF2-40B4-BE49-F238E27FC236}">
                    <a16:creationId xmlns:a16="http://schemas.microsoft.com/office/drawing/2014/main" id="{55ACAEE0-76C0-4F90-90A4-E98EFBF06882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107;p76">
                <a:extLst>
                  <a:ext uri="{FF2B5EF4-FFF2-40B4-BE49-F238E27FC236}">
                    <a16:creationId xmlns:a16="http://schemas.microsoft.com/office/drawing/2014/main" id="{A7DB6D25-BC22-4119-9421-7936315DA569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10108;p76">
              <a:extLst>
                <a:ext uri="{FF2B5EF4-FFF2-40B4-BE49-F238E27FC236}">
                  <a16:creationId xmlns:a16="http://schemas.microsoft.com/office/drawing/2014/main" id="{C0FFA1A3-0F1E-4D38-A9E6-B5C586EF2BC7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109;p76">
              <a:extLst>
                <a:ext uri="{FF2B5EF4-FFF2-40B4-BE49-F238E27FC236}">
                  <a16:creationId xmlns:a16="http://schemas.microsoft.com/office/drawing/2014/main" id="{66907296-99B8-4263-A7B3-E0E5AFAF9381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110;p76">
              <a:extLst>
                <a:ext uri="{FF2B5EF4-FFF2-40B4-BE49-F238E27FC236}">
                  <a16:creationId xmlns:a16="http://schemas.microsoft.com/office/drawing/2014/main" id="{D46CDBF6-950D-481A-AE0E-5FA81A35A467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111;p76">
              <a:extLst>
                <a:ext uri="{FF2B5EF4-FFF2-40B4-BE49-F238E27FC236}">
                  <a16:creationId xmlns:a16="http://schemas.microsoft.com/office/drawing/2014/main" id="{2D5CBE4C-BB62-47C4-A244-AAA72D47926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10112;p76">
              <a:extLst>
                <a:ext uri="{FF2B5EF4-FFF2-40B4-BE49-F238E27FC236}">
                  <a16:creationId xmlns:a16="http://schemas.microsoft.com/office/drawing/2014/main" id="{8DE7B456-284F-46B9-AC24-59CF3A25FAD7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39" name="Google Shape;10113;p76">
                <a:extLst>
                  <a:ext uri="{FF2B5EF4-FFF2-40B4-BE49-F238E27FC236}">
                    <a16:creationId xmlns:a16="http://schemas.microsoft.com/office/drawing/2014/main" id="{D136E2C0-1DE8-4182-800D-58B4A9AA975F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114;p76">
                <a:extLst>
                  <a:ext uri="{FF2B5EF4-FFF2-40B4-BE49-F238E27FC236}">
                    <a16:creationId xmlns:a16="http://schemas.microsoft.com/office/drawing/2014/main" id="{1EA5B3EA-E59B-41E8-879E-5D8AE6C903C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115;p76">
                <a:extLst>
                  <a:ext uri="{FF2B5EF4-FFF2-40B4-BE49-F238E27FC236}">
                    <a16:creationId xmlns:a16="http://schemas.microsoft.com/office/drawing/2014/main" id="{297F4D23-65D8-41EA-931C-31D95C3092F3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116;p76">
                <a:extLst>
                  <a:ext uri="{FF2B5EF4-FFF2-40B4-BE49-F238E27FC236}">
                    <a16:creationId xmlns:a16="http://schemas.microsoft.com/office/drawing/2014/main" id="{78281071-17F8-40AA-811D-C9F17C4B442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117;p76">
              <a:extLst>
                <a:ext uri="{FF2B5EF4-FFF2-40B4-BE49-F238E27FC236}">
                  <a16:creationId xmlns:a16="http://schemas.microsoft.com/office/drawing/2014/main" id="{01E1830C-0659-4729-94C7-F7D6BF11A2E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  <a:grpFill/>
          </p:grpSpPr>
          <p:sp>
            <p:nvSpPr>
              <p:cNvPr id="35" name="Google Shape;10118;p76">
                <a:extLst>
                  <a:ext uri="{FF2B5EF4-FFF2-40B4-BE49-F238E27FC236}">
                    <a16:creationId xmlns:a16="http://schemas.microsoft.com/office/drawing/2014/main" id="{674767BA-92B2-4916-8526-5F109E94F72E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19;p76">
                <a:extLst>
                  <a:ext uri="{FF2B5EF4-FFF2-40B4-BE49-F238E27FC236}">
                    <a16:creationId xmlns:a16="http://schemas.microsoft.com/office/drawing/2014/main" id="{B8E96663-3B0A-466A-AD83-67C6E8C05A4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20;p76">
                <a:extLst>
                  <a:ext uri="{FF2B5EF4-FFF2-40B4-BE49-F238E27FC236}">
                    <a16:creationId xmlns:a16="http://schemas.microsoft.com/office/drawing/2014/main" id="{E91CE402-1CCB-4A39-AE65-EF115948B469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121;p76">
                <a:extLst>
                  <a:ext uri="{FF2B5EF4-FFF2-40B4-BE49-F238E27FC236}">
                    <a16:creationId xmlns:a16="http://schemas.microsoft.com/office/drawing/2014/main" id="{2280B343-28E4-4357-878D-FF6F705E8D68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12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1115568" y="804373"/>
            <a:ext cx="6912864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Experiments</a:t>
            </a:r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2264700" y="2473668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/>
              <a:t>The simulations have been implemented in Python using the acados solver.</a:t>
            </a:r>
          </a:p>
        </p:txBody>
      </p:sp>
      <p:pic>
        <p:nvPicPr>
          <p:cNvPr id="5" name="Immagine 4" descr="Immagine che contiene testo, elettronico, computer, schermo&#10;&#10;Descrizione generata automaticamente">
            <a:extLst>
              <a:ext uri="{FF2B5EF4-FFF2-40B4-BE49-F238E27FC236}">
                <a16:creationId xmlns:a16="http://schemas.microsoft.com/office/drawing/2014/main" id="{34234E68-C1AC-0C4B-A7EA-40EDDA2C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9579" y="2526229"/>
            <a:ext cx="2105121" cy="16692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DC42B9-391D-8346-A29D-E5A41A72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16" y="2917392"/>
            <a:ext cx="886968" cy="8869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5EF93F-E30A-A045-8506-FF42FFCE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86" y="2093239"/>
            <a:ext cx="844692" cy="9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82142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</Words>
  <Application>Microsoft Office PowerPoint</Application>
  <PresentationFormat>On-screen Show (16:9)</PresentationFormat>
  <Paragraphs>219</Paragraphs>
  <Slides>21</Slides>
  <Notes>21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Roboto Condensed Light</vt:lpstr>
      <vt:lpstr> roboto condensed light</vt:lpstr>
      <vt:lpstr>Open Sans</vt:lpstr>
      <vt:lpstr>Fira Sans Extra Condensed Medium</vt:lpstr>
      <vt:lpstr>Montserrat Black</vt:lpstr>
      <vt:lpstr>Bahnschrift Light</vt:lpstr>
      <vt:lpstr>Livvic</vt:lpstr>
      <vt:lpstr>Open Sans ExtraBold</vt:lpstr>
      <vt:lpstr>Cambria Math</vt:lpstr>
      <vt:lpstr>Product Development Project Proposal by Slidesgo</vt:lpstr>
      <vt:lpstr>Modeling and Control of a Hybrid Wheeled Jumping Robot</vt:lpstr>
      <vt:lpstr>Table of Contents</vt:lpstr>
      <vt:lpstr>Introduction</vt:lpstr>
      <vt:lpstr>Phase 0 Model</vt:lpstr>
      <vt:lpstr>Variable-Length Wheeled Inverted Pendulum</vt:lpstr>
      <vt:lpstr>Model Predictive Control</vt:lpstr>
      <vt:lpstr>MPC – Problem formulation</vt:lpstr>
      <vt:lpstr>PD Controller</vt:lpstr>
      <vt:lpstr>Experiments</vt:lpstr>
      <vt:lpstr>Jumping over a gap (MPC)</vt:lpstr>
      <vt:lpstr>Jumping over a gap (MPC)</vt:lpstr>
      <vt:lpstr>Jumping over a gap (MPC)</vt:lpstr>
      <vt:lpstr>Jumping over a gap (MPC)</vt:lpstr>
      <vt:lpstr>PD vs MPC – simplified model</vt:lpstr>
      <vt:lpstr>PD vs MPC – results</vt:lpstr>
      <vt:lpstr>PD vs MPC – results</vt:lpstr>
      <vt:lpstr>PD vs MPC – results</vt:lpstr>
      <vt:lpstr>PD vs MPC – computational time</vt:lpstr>
      <vt:lpstr>Extension: noise on sensor’s reading</vt:lpstr>
      <vt:lpstr>PowerPoint Presentation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 Project Proposal</dc:title>
  <cp:lastModifiedBy>Marco Pennese</cp:lastModifiedBy>
  <cp:revision>1</cp:revision>
  <dcterms:modified xsi:type="dcterms:W3CDTF">2021-04-23T09:30:33Z</dcterms:modified>
</cp:coreProperties>
</file>